
<file path=[Content_Types].xml><?xml version="1.0" encoding="utf-8"?>
<Types xmlns="http://schemas.openxmlformats.org/package/2006/content-types">
  <Default ContentType="application/x-fontdata" Extension="fntdata"/>
  <Default ContentType="image/jpeg" Extension="jpeg"/>
  <Default ContentType="image/png" Extension="png"/>
  <Default ContentType="application/vnd.openxmlformats-package.relationships+xml" Extension="rels"/>
  <Default ContentType="image/svg+xml" Extension="svg"/>
  <Default ContentType="application/xml" Extension="xml"/>
  <Override ContentType="application/vnd.openxmlformats-officedocument.extended-properties+xml" PartName="/docProps/app.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presentationml.slideLayout+xml" PartName="/ppt/slideLayouts/slideLayout1.xml"/>
  <Override ContentType="application/vnd.openxmlformats-officedocument.presentationml.slideLayout+xml" PartName="/ppt/slideLayouts/slideLayout2.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6.xml"/>
  <Override ContentType="application/vnd.openxmlformats-officedocument.presentationml.slideLayout+xml" PartName="/ppt/slideLayouts/slideLayout7.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Layout+xml" PartName="/ppt/slideLayouts/slideLayout10.xml"/>
  <Override ContentType="application/vnd.openxmlformats-officedocument.presentationml.slideLayout+xml" PartName="/ppt/slideLayouts/slideLayout11.xml"/>
  <Override ContentType="application/vnd.openxmlformats-officedocument.presentationml.slideMaster+xml" PartName="/ppt/slideMasters/slideMaster1.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4.xml"/>
  <Override ContentType="application/vnd.openxmlformats-officedocument.presentationml.slide+xml" PartName="/ppt/slides/slide5.xml"/>
  <Override ContentType="application/vnd.openxmlformats-officedocument.presentationml.slide+xml" PartName="/ppt/slides/slide6.xml"/>
  <Override ContentType="application/vnd.openxmlformats-officedocument.presentationml.slide+xml" PartName="/ppt/slides/slide7.xml"/>
  <Override ContentType="application/vnd.openxmlformats-officedocument.presentationml.slide+xml" PartName="/ppt/slides/slide8.xml"/>
  <Override ContentType="application/vnd.openxmlformats-officedocument.presentationml.slide+xml" PartName="/ppt/slides/slide9.xml"/>
  <Override ContentType="application/vnd.openxmlformats-officedocument.presentationml.slide+xml" PartName="/ppt/slides/slide10.xml"/>
  <Override ContentType="application/vnd.openxmlformats-officedocument.presentationml.slide+xml" PartName="/ppt/slides/slide11.xml"/>
  <Override ContentType="application/vnd.openxmlformats-officedocument.presentationml.slide+xml" PartName="/ppt/slides/slide12.xml"/>
  <Override ContentType="application/vnd.openxmlformats-officedocument.presentationml.slide+xml" PartName="/ppt/slides/slide13.xml"/>
  <Override ContentType="application/vnd.openxmlformats-officedocument.presentationml.slide+xml" PartName="/ppt/slides/slide14.xml"/>
  <Override ContentType="application/vnd.openxmlformats-officedocument.presentationml.slide+xml" PartName="/ppt/slides/slide15.xml"/>
  <Override ContentType="application/vnd.openxmlformats-officedocument.presentationml.slide+xml" PartName="/ppt/slides/slide16.xml"/>
  <Override ContentType="application/vnd.openxmlformats-officedocument.presentationml.slide+xml" PartName="/ppt/slides/slide17.xml"/>
  <Override ContentType="application/vnd.openxmlformats-officedocument.presentationml.slide+xml" PartName="/ppt/slides/slide18.xml"/>
  <Override ContentType="application/vnd.openxmlformats-officedocument.presentationml.tableStyles+xml" PartName="/ppt/tableStyles.xml"/>
  <Override ContentType="application/vnd.openxmlformats-officedocument.theme+xml" PartName="/ppt/theme/theme1.xml"/>
  <Override ContentType="application/vnd.openxmlformats-officedocument.presentationml.viewProps+xml" PartName="/ppt/viewProps.xml"/>
</Types>
</file>

<file path=_rels/.rels><?xml version="1.0" encoding="UTF-8" standalone="yes"?><Relationships xmlns="http://schemas.openxmlformats.org/package/2006/relationships"><Relationship Id="rId1" Target="ppt/presentation.xml" Type="http://schemas.openxmlformats.org/officeDocument/2006/relationships/officeDocument"/><Relationship Id="rId2" Target="docProps/thumbnail.jpeg" Type="http://schemas.openxmlformats.org/package/2006/relationships/metadata/thumbnail"/><Relationship Id="rId3" Target="docProps/core.xml" Type="http://schemas.openxmlformats.org/package/2006/relationships/metadata/core-properties"/><Relationship Id="rId4" Target="docProps/app.xml" Type="http://schemas.openxmlformats.org/officeDocument/2006/relationships/extended-properties"/></Relationships>
</file>

<file path=ppt/presentation.xml><?xml version="1.0" encoding="utf-8"?>
<p:presentation xmlns:a="http://schemas.openxmlformats.org/drawingml/2006/main" xmlns:r="http://schemas.openxmlformats.org/officeDocument/2006/relationships" xmlns:p="http://schemas.openxmlformats.org/presentationml/2006/main" saveSubsetFonts="1" embedTrueTypeFonts="true">
  <p:sldMasterIdLst>
    <p:sldMasterId id="2147483648" r:id="rId1"/>
  </p:sld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Lst>
  <p:sldSz cx="7696200" cy="5219700"/>
  <p:notesSz cx="6858000" cy="9144000"/>
  <p:embeddedFontLst>
    <p:embeddedFont>
      <p:font typeface="HS Headline" charset="1" panose="02000504020000020004"/>
      <p:regular r:id="rId24"/>
    </p:embeddedFont>
    <p:embeddedFont>
      <p:font typeface="Open Sans" charset="1" panose="020B0606030504020204"/>
      <p:regular r:id="rId25"/>
    </p:embeddedFont>
    <p:embeddedFont>
      <p:font typeface="AMoshref-Thulth" charset="1" panose="02000503000000000000"/>
      <p:regular r:id="rId26"/>
    </p:embeddedFont>
    <p:embeddedFont>
      <p:font typeface="beIN Black  Heavy" charset="1" panose="02000000000000000000"/>
      <p:regular r:id="rId27"/>
    </p:embeddedFont>
    <p:embeddedFont>
      <p:font typeface="IBM Plex Sans Arabic" charset="1" panose="020B0503050203000203"/>
      <p:regular r:id="rId28"/>
    </p:embeddedFont>
    <p:embeddedFont>
      <p:font typeface="Adobe Bengali" charset="1" panose="01010101010101010101"/>
      <p:regular r:id="rId29"/>
    </p:embeddedFont>
    <p:embeddedFont>
      <p:font typeface="GE SS Two Medium" charset="1" panose="020A0503020102020204"/>
      <p:regular r:id="rId30"/>
    </p:embeddedFont>
    <p:embeddedFont>
      <p:font typeface="Open Sans Bold" charset="1" panose="020B0806030504020204"/>
      <p:regular r:id="rId31"/>
    </p:embeddedFont>
    <p:embeddedFont>
      <p:font typeface="Open Sans Condensed" charset="1" panose="00000000000000000000"/>
      <p:regular r:id="rId32"/>
    </p:embeddedFont>
    <p:embeddedFont>
      <p:font typeface="GE SS Light" charset="1" panose="020A0503020102020204"/>
      <p:regular r:id="rId33"/>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autoAdjust="0"/>
    <p:restoredTop sz="94622" autoAdjust="0"/>
  </p:normalViewPr>
  <p:slideViewPr>
    <p:cSldViewPr>
      <p:cViewPr varScale="1">
        <p:scale>
          <a:sx n="74" d="100"/>
          <a:sy n="74" d="100"/>
        </p:scale>
        <p:origin x="-1092" y="-9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Relationships xmlns="http://schemas.openxmlformats.org/package/2006/relationships"><Relationship Id="rId1" Target="slideMasters/slideMaster1.xml" Type="http://schemas.openxmlformats.org/officeDocument/2006/relationships/slideMaster"/><Relationship Id="rId10" Target="slides/slide5.xml" Type="http://schemas.openxmlformats.org/officeDocument/2006/relationships/slide"/><Relationship Id="rId11" Target="slides/slide6.xml" Type="http://schemas.openxmlformats.org/officeDocument/2006/relationships/slide"/><Relationship Id="rId12" Target="slides/slide7.xml" Type="http://schemas.openxmlformats.org/officeDocument/2006/relationships/slide"/><Relationship Id="rId13" Target="slides/slide8.xml" Type="http://schemas.openxmlformats.org/officeDocument/2006/relationships/slide"/><Relationship Id="rId14" Target="slides/slide9.xml" Type="http://schemas.openxmlformats.org/officeDocument/2006/relationships/slide"/><Relationship Id="rId15" Target="slides/slide10.xml" Type="http://schemas.openxmlformats.org/officeDocument/2006/relationships/slide"/><Relationship Id="rId16" Target="slides/slide11.xml" Type="http://schemas.openxmlformats.org/officeDocument/2006/relationships/slide"/><Relationship Id="rId17" Target="slides/slide12.xml" Type="http://schemas.openxmlformats.org/officeDocument/2006/relationships/slide"/><Relationship Id="rId18" Target="slides/slide13.xml" Type="http://schemas.openxmlformats.org/officeDocument/2006/relationships/slide"/><Relationship Id="rId19" Target="slides/slide14.xml" Type="http://schemas.openxmlformats.org/officeDocument/2006/relationships/slide"/><Relationship Id="rId2" Target="presProps.xml" Type="http://schemas.openxmlformats.org/officeDocument/2006/relationships/presProps"/><Relationship Id="rId20" Target="slides/slide15.xml" Type="http://schemas.openxmlformats.org/officeDocument/2006/relationships/slide"/><Relationship Id="rId21" Target="slides/slide16.xml" Type="http://schemas.openxmlformats.org/officeDocument/2006/relationships/slide"/><Relationship Id="rId22" Target="slides/slide17.xml" Type="http://schemas.openxmlformats.org/officeDocument/2006/relationships/slide"/><Relationship Id="rId23" Target="slides/slide18.xml" Type="http://schemas.openxmlformats.org/officeDocument/2006/relationships/slide"/><Relationship Id="rId24" Target="fonts/font24.fntdata" Type="http://schemas.openxmlformats.org/officeDocument/2006/relationships/font"/><Relationship Id="rId25" Target="fonts/font25.fntdata" Type="http://schemas.openxmlformats.org/officeDocument/2006/relationships/font"/><Relationship Id="rId26" Target="fonts/font26.fntdata" Type="http://schemas.openxmlformats.org/officeDocument/2006/relationships/font"/><Relationship Id="rId27" Target="fonts/font27.fntdata" Type="http://schemas.openxmlformats.org/officeDocument/2006/relationships/font"/><Relationship Id="rId28" Target="fonts/font28.fntdata" Type="http://schemas.openxmlformats.org/officeDocument/2006/relationships/font"/><Relationship Id="rId29" Target="fonts/font29.fntdata" Type="http://schemas.openxmlformats.org/officeDocument/2006/relationships/font"/><Relationship Id="rId3" Target="viewProps.xml" Type="http://schemas.openxmlformats.org/officeDocument/2006/relationships/viewProps"/><Relationship Id="rId30" Target="fonts/font30.fntdata" Type="http://schemas.openxmlformats.org/officeDocument/2006/relationships/font"/><Relationship Id="rId31" Target="fonts/font31.fntdata" Type="http://schemas.openxmlformats.org/officeDocument/2006/relationships/font"/><Relationship Id="rId32" Target="fonts/font32.fntdata" Type="http://schemas.openxmlformats.org/officeDocument/2006/relationships/font"/><Relationship Id="rId33" Target="fonts/font33.fntdata" Type="http://schemas.openxmlformats.org/officeDocument/2006/relationships/font"/><Relationship Id="rId4" Target="theme/theme1.xml" Type="http://schemas.openxmlformats.org/officeDocument/2006/relationships/theme"/><Relationship Id="rId5" Target="tableStyles.xml" Type="http://schemas.openxmlformats.org/officeDocument/2006/relationships/tableStyles"/><Relationship Id="rId6" Target="slides/slide1.xml" Type="http://schemas.openxmlformats.org/officeDocument/2006/relationships/slide"/><Relationship Id="rId7" Target="slides/slide2.xml" Type="http://schemas.openxmlformats.org/officeDocument/2006/relationships/slide"/><Relationship Id="rId8" Target="slides/slide3.xml" Type="http://schemas.openxmlformats.org/officeDocument/2006/relationships/slide"/><Relationship Id="rId9" Target="slides/slide4.xml" Type="http://schemas.openxmlformats.org/officeDocument/2006/relationships/slide"/></Relationships>
</file>

<file path=ppt/slideLayouts/_rels/slideLayout1.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10.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11.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2.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3.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4.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5.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6.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7.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8.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9.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8/1/2011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8/1/2011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8/1/2011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8/1/2011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8/1/2011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8/1/2011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Relationships xmlns="http://schemas.openxmlformats.org/package/2006/relationships"><Relationship Id="rId1" Target="../slideLayouts/slideLayout1.xml" Type="http://schemas.openxmlformats.org/officeDocument/2006/relationships/slideLayout"/><Relationship Id="rId10" Target="../slideLayouts/slideLayout10.xml" Type="http://schemas.openxmlformats.org/officeDocument/2006/relationships/slideLayout"/><Relationship Id="rId11" Target="../slideLayouts/slideLayout11.xml" Type="http://schemas.openxmlformats.org/officeDocument/2006/relationships/slideLayout"/><Relationship Id="rId12" Target="../theme/theme1.xml" Type="http://schemas.openxmlformats.org/officeDocument/2006/relationships/theme"/><Relationship Id="rId2" Target="../slideLayouts/slideLayout2.xml" Type="http://schemas.openxmlformats.org/officeDocument/2006/relationships/slideLayout"/><Relationship Id="rId3" Target="../slideLayouts/slideLayout3.xml" Type="http://schemas.openxmlformats.org/officeDocument/2006/relationships/slideLayout"/><Relationship Id="rId4" Target="../slideLayouts/slideLayout4.xml" Type="http://schemas.openxmlformats.org/officeDocument/2006/relationships/slideLayout"/><Relationship Id="rId5" Target="../slideLayouts/slideLayout5.xml" Type="http://schemas.openxmlformats.org/officeDocument/2006/relationships/slideLayout"/><Relationship Id="rId6" Target="../slideLayouts/slideLayout6.xml" Type="http://schemas.openxmlformats.org/officeDocument/2006/relationships/slideLayout"/><Relationship Id="rId7" Target="../slideLayouts/slideLayout7.xml" Type="http://schemas.openxmlformats.org/officeDocument/2006/relationships/slideLayout"/><Relationship Id="rId8" Target="../slideLayouts/slideLayout8.xml" Type="http://schemas.openxmlformats.org/officeDocument/2006/relationships/slideLayout"/><Relationship Id="rId9" Target="../slideLayouts/slideLayout9.xml" Type="http://schemas.openxmlformats.org/officeDocument/2006/relationships/slideLayout"/></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8/1/2011</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jpeg" Type="http://schemas.openxmlformats.org/officeDocument/2006/relationships/image"/><Relationship Id="rId3" Target="../media/image2.png" Type="http://schemas.openxmlformats.org/officeDocument/2006/relationships/image"/><Relationship Id="rId4" Target="../media/image3.svg" Type="http://schemas.openxmlformats.org/officeDocument/2006/relationships/image"/><Relationship Id="rId5" Target="../media/image4.png" Type="http://schemas.openxmlformats.org/officeDocument/2006/relationships/image"/><Relationship Id="rId6" Target="../media/image5.svg" Type="http://schemas.openxmlformats.org/officeDocument/2006/relationships/image"/><Relationship Id="rId7" Target="../media/image6.png" Type="http://schemas.openxmlformats.org/officeDocument/2006/relationships/image"/><Relationship Id="rId8" Target="../media/image7.png" Type="http://schemas.openxmlformats.org/officeDocument/2006/relationships/image"/></Relationships>
</file>

<file path=ppt/slides/_rels/slide10.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jpeg" Type="http://schemas.openxmlformats.org/officeDocument/2006/relationships/image"/><Relationship Id="rId3" Target="../media/image7.png" Type="http://schemas.openxmlformats.org/officeDocument/2006/relationships/image"/></Relationships>
</file>

<file path=ppt/slides/_rels/slide11.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jpeg" Type="http://schemas.openxmlformats.org/officeDocument/2006/relationships/image"/><Relationship Id="rId3" Target="../media/image7.png" Type="http://schemas.openxmlformats.org/officeDocument/2006/relationships/image"/><Relationship Id="rId4" Target="../media/image23.jpeg" Type="http://schemas.openxmlformats.org/officeDocument/2006/relationships/image"/><Relationship Id="rId5" Target="../media/image24.png" Type="http://schemas.openxmlformats.org/officeDocument/2006/relationships/image"/></Relationships>
</file>

<file path=ppt/slides/_rels/slide12.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jpeg" Type="http://schemas.openxmlformats.org/officeDocument/2006/relationships/image"/><Relationship Id="rId3" Target="../media/image7.png" Type="http://schemas.openxmlformats.org/officeDocument/2006/relationships/image"/><Relationship Id="rId4" Target="../media/image25.jpeg" Type="http://schemas.openxmlformats.org/officeDocument/2006/relationships/image"/><Relationship Id="rId5" Target="../media/image26.jpeg" Type="http://schemas.openxmlformats.org/officeDocument/2006/relationships/image"/></Relationships>
</file>

<file path=ppt/slides/_rels/slide13.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jpeg" Type="http://schemas.openxmlformats.org/officeDocument/2006/relationships/image"/><Relationship Id="rId3" Target="../media/image7.png" Type="http://schemas.openxmlformats.org/officeDocument/2006/relationships/image"/><Relationship Id="rId4" Target="../media/image27.jpeg" Type="http://schemas.openxmlformats.org/officeDocument/2006/relationships/image"/><Relationship Id="rId5" Target="../media/image28.jpeg" Type="http://schemas.openxmlformats.org/officeDocument/2006/relationships/image"/></Relationships>
</file>

<file path=ppt/slides/_rels/slide14.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jpeg" Type="http://schemas.openxmlformats.org/officeDocument/2006/relationships/image"/><Relationship Id="rId3" Target="../media/image7.png" Type="http://schemas.openxmlformats.org/officeDocument/2006/relationships/image"/><Relationship Id="rId4" Target="../media/image29.jpeg" Type="http://schemas.openxmlformats.org/officeDocument/2006/relationships/image"/><Relationship Id="rId5" Target="../media/image30.jpeg" Type="http://schemas.openxmlformats.org/officeDocument/2006/relationships/image"/></Relationships>
</file>

<file path=ppt/slides/_rels/slide15.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jpeg" Type="http://schemas.openxmlformats.org/officeDocument/2006/relationships/image"/><Relationship Id="rId3" Target="../media/image7.png" Type="http://schemas.openxmlformats.org/officeDocument/2006/relationships/image"/><Relationship Id="rId4" Target="../media/image31.jpeg" Type="http://schemas.openxmlformats.org/officeDocument/2006/relationships/image"/><Relationship Id="rId5" Target="../media/image32.jpeg" Type="http://schemas.openxmlformats.org/officeDocument/2006/relationships/image"/><Relationship Id="rId6" Target="../media/image33.jpeg" Type="http://schemas.openxmlformats.org/officeDocument/2006/relationships/image"/></Relationships>
</file>

<file path=ppt/slides/_rels/slide16.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7.png" Type="http://schemas.openxmlformats.org/officeDocument/2006/relationships/image"/><Relationship Id="rId3" Target="../media/image34.jpeg" Type="http://schemas.openxmlformats.org/officeDocument/2006/relationships/image"/></Relationships>
</file>

<file path=ppt/slides/_rels/slide17.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35.png" Type="http://schemas.openxmlformats.org/officeDocument/2006/relationships/image"/><Relationship Id="rId3" Target="../media/image7.png" Type="http://schemas.openxmlformats.org/officeDocument/2006/relationships/image"/><Relationship Id="rId4" Target="../media/image36.jpeg" Type="http://schemas.openxmlformats.org/officeDocument/2006/relationships/image"/></Relationships>
</file>

<file path=ppt/slides/_rels/slide18.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35.png" Type="http://schemas.openxmlformats.org/officeDocument/2006/relationships/image"/><Relationship Id="rId3" Target="../media/image37.png" Type="http://schemas.openxmlformats.org/officeDocument/2006/relationships/image"/></Relationships>
</file>

<file path=ppt/slides/_rels/slide2.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jpeg" Type="http://schemas.openxmlformats.org/officeDocument/2006/relationships/image"/><Relationship Id="rId3" Target="../media/image8.png" Type="http://schemas.openxmlformats.org/officeDocument/2006/relationships/image"/><Relationship Id="rId4" Target="../media/image9.svg" Type="http://schemas.openxmlformats.org/officeDocument/2006/relationships/image"/></Relationships>
</file>

<file path=ppt/slides/_rels/slide3.xml.rels><?xml version="1.0" encoding="UTF-8" standalone="yes"?><Relationships xmlns="http://schemas.openxmlformats.org/package/2006/relationships"><Relationship Id="rId1" Target="../slideLayouts/slideLayout7.xml" Type="http://schemas.openxmlformats.org/officeDocument/2006/relationships/slideLayout"/><Relationship Id="rId10" Target="../media/image16.svg" Type="http://schemas.openxmlformats.org/officeDocument/2006/relationships/image"/><Relationship Id="rId11" Target="../media/image17.png" Type="http://schemas.openxmlformats.org/officeDocument/2006/relationships/image"/><Relationship Id="rId12" Target="../media/image18.png" Type="http://schemas.openxmlformats.org/officeDocument/2006/relationships/image"/><Relationship Id="rId2" Target="../media/image1.jpeg" Type="http://schemas.openxmlformats.org/officeDocument/2006/relationships/image"/><Relationship Id="rId3" Target="../media/image7.png" Type="http://schemas.openxmlformats.org/officeDocument/2006/relationships/image"/><Relationship Id="rId4" Target="../media/image10.png" Type="http://schemas.openxmlformats.org/officeDocument/2006/relationships/image"/><Relationship Id="rId5" Target="../media/image11.png" Type="http://schemas.openxmlformats.org/officeDocument/2006/relationships/image"/><Relationship Id="rId6" Target="../media/image12.svg" Type="http://schemas.openxmlformats.org/officeDocument/2006/relationships/image"/><Relationship Id="rId7" Target="../media/image13.png" Type="http://schemas.openxmlformats.org/officeDocument/2006/relationships/image"/><Relationship Id="rId8" Target="../media/image14.svg" Type="http://schemas.openxmlformats.org/officeDocument/2006/relationships/image"/><Relationship Id="rId9" Target="../media/image15.png" Type="http://schemas.openxmlformats.org/officeDocument/2006/relationships/image"/></Relationships>
</file>

<file path=ppt/slides/_rels/slide4.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9.png" Type="http://schemas.openxmlformats.org/officeDocument/2006/relationships/image"/></Relationships>
</file>

<file path=ppt/slides/_rels/slide5.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jpeg" Type="http://schemas.openxmlformats.org/officeDocument/2006/relationships/image"/><Relationship Id="rId3" Target="../media/image20.png" Type="http://schemas.openxmlformats.org/officeDocument/2006/relationships/image"/><Relationship Id="rId4" Target="../media/image21.png" Type="http://schemas.openxmlformats.org/officeDocument/2006/relationships/image"/></Relationships>
</file>

<file path=ppt/slides/_rels/slide6.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20.png" Type="http://schemas.openxmlformats.org/officeDocument/2006/relationships/image"/></Relationships>
</file>

<file path=ppt/slides/_rels/slide7.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7.png" Type="http://schemas.openxmlformats.org/officeDocument/2006/relationships/image"/></Relationships>
</file>

<file path=ppt/slides/_rels/slide8.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jpeg" Type="http://schemas.openxmlformats.org/officeDocument/2006/relationships/image"/><Relationship Id="rId3" Target="../media/image7.png" Type="http://schemas.openxmlformats.org/officeDocument/2006/relationships/image"/><Relationship Id="rId4" Target="../media/image22.png" Type="http://schemas.openxmlformats.org/officeDocument/2006/relationships/image"/></Relationships>
</file>

<file path=ppt/slides/_rels/slide9.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jpeg" Type="http://schemas.openxmlformats.org/officeDocument/2006/relationships/image"/><Relationship Id="rId3" Target="../media/image7.png" Type="http://schemas.openxmlformats.org/officeDocument/2006/relationships/image"/></Relationships>
</file>

<file path=ppt/slides/slide1.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grpSp>
        <p:nvGrpSpPr>
          <p:cNvPr name="Group 2" id="2"/>
          <p:cNvGrpSpPr>
            <a:grpSpLocks noChangeAspect="true"/>
          </p:cNvGrpSpPr>
          <p:nvPr/>
        </p:nvGrpSpPr>
        <p:grpSpPr>
          <a:xfrm rot="0">
            <a:off x="-6353" y="-6353"/>
            <a:ext cx="7573261" cy="5342125"/>
            <a:chOff x="0" y="0"/>
            <a:chExt cx="7573264" cy="5342128"/>
          </a:xfrm>
        </p:grpSpPr>
        <p:sp>
          <p:nvSpPr>
            <p:cNvPr name="Freeform 3" id="3"/>
            <p:cNvSpPr/>
            <p:nvPr/>
          </p:nvSpPr>
          <p:spPr>
            <a:xfrm flipH="false" flipV="false" rot="0">
              <a:off x="6350" y="6350"/>
              <a:ext cx="7560564" cy="5329428"/>
            </a:xfrm>
            <a:custGeom>
              <a:avLst/>
              <a:gdLst/>
              <a:ahLst/>
              <a:cxnLst/>
              <a:rect r="r" b="b" t="t" l="l"/>
              <a:pathLst>
                <a:path h="5329428" w="7560564">
                  <a:moveTo>
                    <a:pt x="7554214" y="6350"/>
                  </a:moveTo>
                  <a:lnTo>
                    <a:pt x="7554214" y="5323078"/>
                  </a:lnTo>
                  <a:lnTo>
                    <a:pt x="6350" y="5323078"/>
                  </a:lnTo>
                  <a:lnTo>
                    <a:pt x="6350" y="6350"/>
                  </a:lnTo>
                  <a:close/>
                  <a:moveTo>
                    <a:pt x="0" y="0"/>
                  </a:moveTo>
                  <a:lnTo>
                    <a:pt x="0" y="5329428"/>
                  </a:lnTo>
                  <a:lnTo>
                    <a:pt x="7560564" y="5329428"/>
                  </a:lnTo>
                  <a:lnTo>
                    <a:pt x="7560564" y="0"/>
                  </a:lnTo>
                  <a:close/>
                </a:path>
              </a:pathLst>
            </a:custGeom>
            <a:solidFill>
              <a:srgbClr val="231F20">
                <a:alpha val="11765"/>
              </a:srgbClr>
            </a:solidFill>
          </p:spPr>
        </p:sp>
      </p:grpSp>
      <p:sp>
        <p:nvSpPr>
          <p:cNvPr name="Freeform 4" id="4"/>
          <p:cNvSpPr/>
          <p:nvPr/>
        </p:nvSpPr>
        <p:spPr>
          <a:xfrm flipH="false" flipV="false" rot="0">
            <a:off x="0" y="132007"/>
            <a:ext cx="7949357" cy="5515269"/>
          </a:xfrm>
          <a:custGeom>
            <a:avLst/>
            <a:gdLst/>
            <a:ahLst/>
            <a:cxnLst/>
            <a:rect r="r" b="b" t="t" l="l"/>
            <a:pathLst>
              <a:path h="5515269" w="7949357">
                <a:moveTo>
                  <a:pt x="0" y="0"/>
                </a:moveTo>
                <a:lnTo>
                  <a:pt x="7949357" y="0"/>
                </a:lnTo>
                <a:lnTo>
                  <a:pt x="7949357" y="5515269"/>
                </a:lnTo>
                <a:lnTo>
                  <a:pt x="0" y="5515269"/>
                </a:lnTo>
                <a:lnTo>
                  <a:pt x="0" y="0"/>
                </a:lnTo>
                <a:close/>
              </a:path>
            </a:pathLst>
          </a:custGeom>
          <a:blipFill>
            <a:blip r:embed="rId2">
              <a:alphaModFix amt="12000"/>
            </a:blip>
            <a:stretch>
              <a:fillRect l="-396" t="0" r="0" b="-2175"/>
            </a:stretch>
          </a:blipFill>
        </p:spPr>
      </p:sp>
      <p:sp>
        <p:nvSpPr>
          <p:cNvPr name="Freeform 5" id="5"/>
          <p:cNvSpPr/>
          <p:nvPr/>
        </p:nvSpPr>
        <p:spPr>
          <a:xfrm flipH="false" flipV="false" rot="0">
            <a:off x="-63503" y="1116035"/>
            <a:ext cx="1673809" cy="3138040"/>
          </a:xfrm>
          <a:custGeom>
            <a:avLst/>
            <a:gdLst/>
            <a:ahLst/>
            <a:cxnLst/>
            <a:rect r="r" b="b" t="t" l="l"/>
            <a:pathLst>
              <a:path h="3138040" w="1673809">
                <a:moveTo>
                  <a:pt x="0" y="0"/>
                </a:moveTo>
                <a:lnTo>
                  <a:pt x="1673809" y="0"/>
                </a:lnTo>
                <a:lnTo>
                  <a:pt x="1673809" y="3138040"/>
                </a:lnTo>
                <a:lnTo>
                  <a:pt x="0" y="3138040"/>
                </a:lnTo>
                <a:lnTo>
                  <a:pt x="0" y="0"/>
                </a:lnTo>
                <a:close/>
              </a:path>
            </a:pathLst>
          </a:custGeom>
          <a:blipFill>
            <a:blip r:embed="rId3">
              <a:extLst>
                <a:ext uri="{96DAC541-7B7A-43D3-8B79-37D633B846F1}">
                  <asvg:svgBlip xmlns:asvg="http://schemas.microsoft.com/office/drawing/2016/SVG/main" r:embed="rId4"/>
                </a:ext>
              </a:extLst>
            </a:blip>
            <a:stretch>
              <a:fillRect l="0" t="0" r="0" b="0"/>
            </a:stretch>
          </a:blipFill>
        </p:spPr>
      </p:sp>
      <p:grpSp>
        <p:nvGrpSpPr>
          <p:cNvPr name="Group 6" id="6"/>
          <p:cNvGrpSpPr>
            <a:grpSpLocks noChangeAspect="true"/>
          </p:cNvGrpSpPr>
          <p:nvPr/>
        </p:nvGrpSpPr>
        <p:grpSpPr>
          <a:xfrm rot="0">
            <a:off x="-63503" y="-63503"/>
            <a:ext cx="7687561" cy="285340"/>
            <a:chOff x="0" y="0"/>
            <a:chExt cx="7687564" cy="285344"/>
          </a:xfrm>
        </p:grpSpPr>
        <p:sp>
          <p:nvSpPr>
            <p:cNvPr name="Freeform 7" id="7"/>
            <p:cNvSpPr/>
            <p:nvPr/>
          </p:nvSpPr>
          <p:spPr>
            <a:xfrm flipH="false" flipV="false" rot="0">
              <a:off x="63500" y="63500"/>
              <a:ext cx="7560564" cy="158369"/>
            </a:xfrm>
            <a:custGeom>
              <a:avLst/>
              <a:gdLst/>
              <a:ahLst/>
              <a:cxnLst/>
              <a:rect r="r" b="b" t="t" l="l"/>
              <a:pathLst>
                <a:path h="158369" w="7560564">
                  <a:moveTo>
                    <a:pt x="0" y="0"/>
                  </a:moveTo>
                  <a:lnTo>
                    <a:pt x="0" y="158369"/>
                  </a:lnTo>
                  <a:lnTo>
                    <a:pt x="7560564" y="158369"/>
                  </a:lnTo>
                  <a:lnTo>
                    <a:pt x="7560564" y="0"/>
                  </a:lnTo>
                  <a:close/>
                </a:path>
              </a:pathLst>
            </a:custGeom>
            <a:solidFill>
              <a:srgbClr val="ACD0A2"/>
            </a:solidFill>
          </p:spPr>
        </p:sp>
        <p:sp>
          <p:nvSpPr>
            <p:cNvPr name="Freeform 8" id="8"/>
            <p:cNvSpPr/>
            <p:nvPr/>
          </p:nvSpPr>
          <p:spPr>
            <a:xfrm flipH="false" flipV="false" rot="0">
              <a:off x="63500" y="63500"/>
              <a:ext cx="7560564" cy="108839"/>
            </a:xfrm>
            <a:custGeom>
              <a:avLst/>
              <a:gdLst/>
              <a:ahLst/>
              <a:cxnLst/>
              <a:rect r="r" b="b" t="t" l="l"/>
              <a:pathLst>
                <a:path h="108839" w="7560564">
                  <a:moveTo>
                    <a:pt x="0" y="0"/>
                  </a:moveTo>
                  <a:lnTo>
                    <a:pt x="0" y="108839"/>
                  </a:lnTo>
                  <a:lnTo>
                    <a:pt x="7560564" y="108839"/>
                  </a:lnTo>
                  <a:lnTo>
                    <a:pt x="7560564" y="0"/>
                  </a:lnTo>
                  <a:close/>
                </a:path>
              </a:pathLst>
            </a:custGeom>
            <a:solidFill>
              <a:srgbClr val="0A321F"/>
            </a:solidFill>
          </p:spPr>
        </p:sp>
      </p:grpSp>
      <p:grpSp>
        <p:nvGrpSpPr>
          <p:cNvPr name="Group 9" id="9"/>
          <p:cNvGrpSpPr>
            <a:grpSpLocks noChangeAspect="true"/>
          </p:cNvGrpSpPr>
          <p:nvPr/>
        </p:nvGrpSpPr>
        <p:grpSpPr>
          <a:xfrm rot="0">
            <a:off x="0" y="5265639"/>
            <a:ext cx="7560564" cy="63789"/>
            <a:chOff x="0" y="0"/>
            <a:chExt cx="7560564" cy="63792"/>
          </a:xfrm>
        </p:grpSpPr>
        <p:sp>
          <p:nvSpPr>
            <p:cNvPr name="Freeform 10" id="10"/>
            <p:cNvSpPr/>
            <p:nvPr/>
          </p:nvSpPr>
          <p:spPr>
            <a:xfrm flipH="false" flipV="false" rot="0">
              <a:off x="0" y="0"/>
              <a:ext cx="7560564" cy="63754"/>
            </a:xfrm>
            <a:custGeom>
              <a:avLst/>
              <a:gdLst/>
              <a:ahLst/>
              <a:cxnLst/>
              <a:rect r="r" b="b" t="t" l="l"/>
              <a:pathLst>
                <a:path h="63754" w="7560564">
                  <a:moveTo>
                    <a:pt x="0" y="63754"/>
                  </a:moveTo>
                  <a:lnTo>
                    <a:pt x="7560564" y="63754"/>
                  </a:lnTo>
                  <a:lnTo>
                    <a:pt x="7560564" y="0"/>
                  </a:lnTo>
                  <a:lnTo>
                    <a:pt x="0" y="0"/>
                  </a:lnTo>
                  <a:close/>
                </a:path>
              </a:pathLst>
            </a:custGeom>
            <a:solidFill>
              <a:srgbClr val="081C11"/>
            </a:solidFill>
          </p:spPr>
        </p:sp>
      </p:grpSp>
      <p:sp>
        <p:nvSpPr>
          <p:cNvPr name="Freeform 11" id="11"/>
          <p:cNvSpPr/>
          <p:nvPr/>
        </p:nvSpPr>
        <p:spPr>
          <a:xfrm flipH="false" flipV="false" rot="0">
            <a:off x="6155448" y="1117311"/>
            <a:ext cx="1689564" cy="3147012"/>
          </a:xfrm>
          <a:custGeom>
            <a:avLst/>
            <a:gdLst/>
            <a:ahLst/>
            <a:cxnLst/>
            <a:rect r="r" b="b" t="t" l="l"/>
            <a:pathLst>
              <a:path h="3147012" w="1689564">
                <a:moveTo>
                  <a:pt x="0" y="0"/>
                </a:moveTo>
                <a:lnTo>
                  <a:pt x="1689563" y="0"/>
                </a:lnTo>
                <a:lnTo>
                  <a:pt x="1689563" y="3147012"/>
                </a:lnTo>
                <a:lnTo>
                  <a:pt x="0" y="3147012"/>
                </a:lnTo>
                <a:lnTo>
                  <a:pt x="0" y="0"/>
                </a:lnTo>
                <a:close/>
              </a:path>
            </a:pathLst>
          </a:custGeom>
          <a:blipFill>
            <a:blip r:embed="rId5">
              <a:extLst>
                <a:ext uri="{96DAC541-7B7A-43D3-8B79-37D633B846F1}">
                  <asvg:svgBlip xmlns:asvg="http://schemas.microsoft.com/office/drawing/2016/SVG/main" r:embed="rId6"/>
                </a:ext>
              </a:extLst>
            </a:blip>
            <a:stretch>
              <a:fillRect l="0" t="0" r="0" b="0"/>
            </a:stretch>
          </a:blipFill>
        </p:spPr>
      </p:sp>
      <p:sp>
        <p:nvSpPr>
          <p:cNvPr name="Freeform 12" id="12"/>
          <p:cNvSpPr/>
          <p:nvPr/>
        </p:nvSpPr>
        <p:spPr>
          <a:xfrm flipH="false" flipV="false" rot="0">
            <a:off x="4937827" y="0"/>
            <a:ext cx="2622737" cy="1826171"/>
          </a:xfrm>
          <a:custGeom>
            <a:avLst/>
            <a:gdLst/>
            <a:ahLst/>
            <a:cxnLst/>
            <a:rect r="r" b="b" t="t" l="l"/>
            <a:pathLst>
              <a:path h="1826171" w="2622737">
                <a:moveTo>
                  <a:pt x="0" y="0"/>
                </a:moveTo>
                <a:lnTo>
                  <a:pt x="2622737" y="0"/>
                </a:lnTo>
                <a:lnTo>
                  <a:pt x="2622737" y="1826171"/>
                </a:lnTo>
                <a:lnTo>
                  <a:pt x="0" y="1826171"/>
                </a:lnTo>
                <a:lnTo>
                  <a:pt x="0" y="0"/>
                </a:lnTo>
                <a:close/>
              </a:path>
            </a:pathLst>
          </a:custGeom>
          <a:blipFill>
            <a:blip r:embed="rId7"/>
            <a:stretch>
              <a:fillRect l="0" t="-35388" r="-53263" b="0"/>
            </a:stretch>
          </a:blipFill>
        </p:spPr>
      </p:sp>
      <p:sp>
        <p:nvSpPr>
          <p:cNvPr name="Freeform 13" id="13"/>
          <p:cNvSpPr/>
          <p:nvPr/>
        </p:nvSpPr>
        <p:spPr>
          <a:xfrm flipH="false" flipV="false" rot="0">
            <a:off x="3131110" y="164536"/>
            <a:ext cx="1544051" cy="1312436"/>
          </a:xfrm>
          <a:custGeom>
            <a:avLst/>
            <a:gdLst/>
            <a:ahLst/>
            <a:cxnLst/>
            <a:rect r="r" b="b" t="t" l="l"/>
            <a:pathLst>
              <a:path h="1312436" w="1544051">
                <a:moveTo>
                  <a:pt x="0" y="0"/>
                </a:moveTo>
                <a:lnTo>
                  <a:pt x="1544051" y="0"/>
                </a:lnTo>
                <a:lnTo>
                  <a:pt x="1544051" y="1312436"/>
                </a:lnTo>
                <a:lnTo>
                  <a:pt x="0" y="1312436"/>
                </a:lnTo>
                <a:lnTo>
                  <a:pt x="0" y="0"/>
                </a:lnTo>
                <a:close/>
              </a:path>
            </a:pathLst>
          </a:custGeom>
          <a:blipFill>
            <a:blip r:embed="rId8"/>
            <a:stretch>
              <a:fillRect l="0" t="0" r="0" b="0"/>
            </a:stretch>
          </a:blipFill>
        </p:spPr>
      </p:sp>
      <p:sp>
        <p:nvSpPr>
          <p:cNvPr name="TextBox 14" id="14"/>
          <p:cNvSpPr txBox="true"/>
          <p:nvPr/>
        </p:nvSpPr>
        <p:spPr>
          <a:xfrm rot="0">
            <a:off x="1845193" y="3204508"/>
            <a:ext cx="4072966" cy="1059815"/>
          </a:xfrm>
          <a:prstGeom prst="rect">
            <a:avLst/>
          </a:prstGeom>
        </p:spPr>
        <p:txBody>
          <a:bodyPr anchor="t" rtlCol="false" tIns="0" lIns="0" bIns="0" rIns="0">
            <a:spAutoFit/>
          </a:bodyPr>
          <a:lstStyle/>
          <a:p>
            <a:pPr algn="ctr" rtl="true">
              <a:lnSpc>
                <a:spcPts val="2379"/>
              </a:lnSpc>
            </a:pPr>
            <a:r>
              <a:rPr lang="ar-EG" sz="1700">
                <a:solidFill>
                  <a:srgbClr val="002819"/>
                </a:solidFill>
                <a:latin typeface="HS Headline"/>
                <a:ea typeface="HS Headline"/>
                <a:cs typeface="HS Headline"/>
                <a:sym typeface="HS Headline"/>
                <a:rtl val="true"/>
              </a:rPr>
              <a:t>ﻟﺠﻤﻌﻴﺔ اﻟﻤﻨﺎرة ﻟﻠﻌﻨﺎﻳﺔ ﺑﺎﻟﻤﺴﺎﺟﺪ ﻓﻲ ﻣﺤﺎﻓﻈﺔ ﺑﻘﻌﺎء.</a:t>
            </a:r>
          </a:p>
          <a:p>
            <a:pPr algn="ctr">
              <a:lnSpc>
                <a:spcPts val="3640"/>
              </a:lnSpc>
            </a:pPr>
            <a:r>
              <a:rPr lang="en-US" sz="2600">
                <a:solidFill>
                  <a:srgbClr val="25743C"/>
                </a:solidFill>
                <a:latin typeface="Open Sans"/>
                <a:ea typeface="Open Sans"/>
                <a:cs typeface="Open Sans"/>
                <a:sym typeface="Open Sans"/>
              </a:rPr>
              <a:t>2024</a:t>
            </a:r>
          </a:p>
        </p:txBody>
      </p:sp>
      <p:sp>
        <p:nvSpPr>
          <p:cNvPr name="TextBox 15" id="15"/>
          <p:cNvSpPr txBox="true"/>
          <p:nvPr/>
        </p:nvSpPr>
        <p:spPr>
          <a:xfrm rot="0">
            <a:off x="6832692" y="137474"/>
            <a:ext cx="627383" cy="462915"/>
          </a:xfrm>
          <a:prstGeom prst="rect">
            <a:avLst/>
          </a:prstGeom>
        </p:spPr>
        <p:txBody>
          <a:bodyPr anchor="t" rtlCol="false" tIns="0" lIns="0" bIns="0" rIns="0">
            <a:spAutoFit/>
          </a:bodyPr>
          <a:lstStyle/>
          <a:p>
            <a:pPr algn="l">
              <a:lnSpc>
                <a:spcPts val="3359"/>
              </a:lnSpc>
            </a:pPr>
            <a:r>
              <a:rPr lang="en-US" sz="2400">
                <a:solidFill>
                  <a:srgbClr val="FFFFFF"/>
                </a:solidFill>
                <a:latin typeface="HS Headline"/>
                <a:ea typeface="HS Headline"/>
                <a:cs typeface="HS Headline"/>
                <a:sym typeface="HS Headline"/>
              </a:rPr>
              <a:t>٢٠٢٣</a:t>
            </a:r>
          </a:p>
        </p:txBody>
      </p:sp>
      <p:sp>
        <p:nvSpPr>
          <p:cNvPr name="TextBox 16" id="16"/>
          <p:cNvSpPr txBox="true"/>
          <p:nvPr/>
        </p:nvSpPr>
        <p:spPr>
          <a:xfrm rot="0">
            <a:off x="2137761" y="2108472"/>
            <a:ext cx="3285041" cy="785162"/>
          </a:xfrm>
          <a:prstGeom prst="rect">
            <a:avLst/>
          </a:prstGeom>
        </p:spPr>
        <p:txBody>
          <a:bodyPr anchor="t" rtlCol="false" tIns="0" lIns="0" bIns="0" rIns="0">
            <a:spAutoFit/>
          </a:bodyPr>
          <a:lstStyle/>
          <a:p>
            <a:pPr algn="ctr" rtl="true">
              <a:lnSpc>
                <a:spcPts val="6513"/>
              </a:lnSpc>
            </a:pPr>
            <a:r>
              <a:rPr lang="ar-EG" sz="4652">
                <a:solidFill>
                  <a:srgbClr val="015A39"/>
                </a:solidFill>
                <a:latin typeface="AMoshref-Thulth"/>
                <a:ea typeface="AMoshref-Thulth"/>
                <a:cs typeface="AMoshref-Thulth"/>
                <a:sym typeface="AMoshref-Thulth"/>
                <a:rtl val="true"/>
              </a:rPr>
              <a:t>التقرير السنوي</a:t>
            </a:r>
          </a:p>
        </p:txBody>
      </p:sp>
    </p:spTree>
  </p:cSld>
  <p:clrMapOvr>
    <a:masterClrMapping/>
  </p:clrMapOvr>
</p:sld>
</file>

<file path=ppt/slides/slide10.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p:cNvSpPr/>
          <p:nvPr/>
        </p:nvSpPr>
        <p:spPr>
          <a:xfrm flipH="false" flipV="false" rot="0">
            <a:off x="112090" y="0"/>
            <a:ext cx="7926882" cy="5671732"/>
          </a:xfrm>
          <a:custGeom>
            <a:avLst/>
            <a:gdLst/>
            <a:ahLst/>
            <a:cxnLst/>
            <a:rect r="r" b="b" t="t" l="l"/>
            <a:pathLst>
              <a:path h="5671732" w="7926882">
                <a:moveTo>
                  <a:pt x="0" y="0"/>
                </a:moveTo>
                <a:lnTo>
                  <a:pt x="7926882" y="0"/>
                </a:lnTo>
                <a:lnTo>
                  <a:pt x="7926882" y="5671732"/>
                </a:lnTo>
                <a:lnTo>
                  <a:pt x="0" y="5671732"/>
                </a:lnTo>
                <a:lnTo>
                  <a:pt x="0" y="0"/>
                </a:lnTo>
                <a:close/>
              </a:path>
            </a:pathLst>
          </a:custGeom>
          <a:blipFill>
            <a:blip r:embed="rId2">
              <a:alphaModFix amt="10999"/>
            </a:blip>
            <a:stretch>
              <a:fillRect l="0" t="-256" r="-1504" b="-1161"/>
            </a:stretch>
          </a:blipFill>
        </p:spPr>
      </p:sp>
      <p:sp>
        <p:nvSpPr>
          <p:cNvPr name="Freeform 3" id="3"/>
          <p:cNvSpPr/>
          <p:nvPr/>
        </p:nvSpPr>
        <p:spPr>
          <a:xfrm flipH="false" flipV="false" rot="0">
            <a:off x="302066" y="244059"/>
            <a:ext cx="606685" cy="515684"/>
          </a:xfrm>
          <a:custGeom>
            <a:avLst/>
            <a:gdLst/>
            <a:ahLst/>
            <a:cxnLst/>
            <a:rect r="r" b="b" t="t" l="l"/>
            <a:pathLst>
              <a:path h="515684" w="606685">
                <a:moveTo>
                  <a:pt x="0" y="0"/>
                </a:moveTo>
                <a:lnTo>
                  <a:pt x="606686" y="0"/>
                </a:lnTo>
                <a:lnTo>
                  <a:pt x="606686" y="515684"/>
                </a:lnTo>
                <a:lnTo>
                  <a:pt x="0" y="515684"/>
                </a:lnTo>
                <a:lnTo>
                  <a:pt x="0" y="0"/>
                </a:lnTo>
                <a:close/>
              </a:path>
            </a:pathLst>
          </a:custGeom>
          <a:blipFill>
            <a:blip r:embed="rId3"/>
            <a:stretch>
              <a:fillRect l="0" t="0" r="0" b="0"/>
            </a:stretch>
          </a:blipFill>
        </p:spPr>
      </p:sp>
      <p:sp>
        <p:nvSpPr>
          <p:cNvPr name="TextBox 4" id="4"/>
          <p:cNvSpPr txBox="true"/>
          <p:nvPr/>
        </p:nvSpPr>
        <p:spPr>
          <a:xfrm rot="0">
            <a:off x="4116463" y="813877"/>
            <a:ext cx="2454130" cy="590571"/>
          </a:xfrm>
          <a:prstGeom prst="rect">
            <a:avLst/>
          </a:prstGeom>
        </p:spPr>
        <p:txBody>
          <a:bodyPr anchor="t" rtlCol="false" tIns="0" lIns="0" bIns="0" rIns="0">
            <a:spAutoFit/>
          </a:bodyPr>
          <a:lstStyle/>
          <a:p>
            <a:pPr algn="l" rtl="true">
              <a:lnSpc>
                <a:spcPts val="5081"/>
              </a:lnSpc>
            </a:pPr>
            <a:r>
              <a:rPr lang="ar-EG" sz="2032">
                <a:solidFill>
                  <a:srgbClr val="FFFFFF"/>
                </a:solidFill>
                <a:latin typeface="HS Headline"/>
                <a:ea typeface="HS Headline"/>
                <a:cs typeface="HS Headline"/>
                <a:sym typeface="HS Headline"/>
                <a:rtl val="true"/>
              </a:rPr>
              <a:t> أﻋﻀــﺎء ﻣﺠﻠﺲ ا دارة</a:t>
            </a:r>
          </a:p>
        </p:txBody>
      </p:sp>
      <p:sp>
        <p:nvSpPr>
          <p:cNvPr name="TextBox 5" id="5"/>
          <p:cNvSpPr txBox="true"/>
          <p:nvPr/>
        </p:nvSpPr>
        <p:spPr>
          <a:xfrm rot="0">
            <a:off x="571300" y="4882629"/>
            <a:ext cx="82306" cy="426825"/>
          </a:xfrm>
          <a:prstGeom prst="rect">
            <a:avLst/>
          </a:prstGeom>
        </p:spPr>
        <p:txBody>
          <a:bodyPr anchor="t" rtlCol="false" tIns="0" lIns="0" bIns="0" rIns="0">
            <a:spAutoFit/>
          </a:bodyPr>
          <a:lstStyle/>
          <a:p>
            <a:pPr algn="l">
              <a:lnSpc>
                <a:spcPts val="2520"/>
              </a:lnSpc>
            </a:pPr>
            <a:r>
              <a:rPr lang="en-US" sz="1800">
                <a:solidFill>
                  <a:srgbClr val="193B19"/>
                </a:solidFill>
                <a:latin typeface="Adobe Bengali"/>
                <a:ea typeface="Adobe Bengali"/>
                <a:cs typeface="Adobe Bengali"/>
                <a:sym typeface="Adobe Bengali"/>
              </a:rPr>
              <a:t>٨</a:t>
            </a:r>
          </a:p>
        </p:txBody>
      </p:sp>
      <p:sp>
        <p:nvSpPr>
          <p:cNvPr name="TextBox 6" id="6"/>
          <p:cNvSpPr txBox="true"/>
          <p:nvPr/>
        </p:nvSpPr>
        <p:spPr>
          <a:xfrm rot="0">
            <a:off x="3274300" y="723010"/>
            <a:ext cx="3121162" cy="3544002"/>
          </a:xfrm>
          <a:prstGeom prst="rect">
            <a:avLst/>
          </a:prstGeom>
        </p:spPr>
        <p:txBody>
          <a:bodyPr anchor="t" rtlCol="false" tIns="0" lIns="0" bIns="0" rIns="0">
            <a:spAutoFit/>
          </a:bodyPr>
          <a:lstStyle/>
          <a:p>
            <a:pPr algn="r" rtl="true" marL="297191" indent="-148596" lvl="1">
              <a:lnSpc>
                <a:spcPts val="2188"/>
              </a:lnSpc>
              <a:buFont typeface="Arial"/>
              <a:buChar char="•"/>
            </a:pPr>
            <a:r>
              <a:rPr lang="ar-EG" b="true" sz="1376">
                <a:solidFill>
                  <a:srgbClr val="003C1D"/>
                </a:solidFill>
                <a:latin typeface="GE SS Two Medium"/>
                <a:ea typeface="GE SS Two Medium"/>
                <a:cs typeface="GE SS Two Medium"/>
                <a:sym typeface="GE SS Two Medium"/>
                <a:rtl val="true"/>
              </a:rPr>
              <a:t>‏فرش</a:t>
            </a:r>
            <a:r>
              <a:rPr lang="ar-EG" b="true" sz="1376">
                <a:solidFill>
                  <a:srgbClr val="003C1D"/>
                </a:solidFill>
                <a:latin typeface="GE SS Two Medium"/>
                <a:ea typeface="GE SS Two Medium"/>
                <a:cs typeface="GE SS Two Medium"/>
                <a:sym typeface="GE SS Two Medium"/>
                <a:rtl val="true"/>
              </a:rPr>
              <a:t> المساجد </a:t>
            </a:r>
          </a:p>
          <a:p>
            <a:pPr algn="r" rtl="true" marL="297191" indent="-148596" lvl="1">
              <a:lnSpc>
                <a:spcPts val="2188"/>
              </a:lnSpc>
              <a:buFont typeface="Arial"/>
              <a:buChar char="•"/>
            </a:pPr>
            <a:r>
              <a:rPr lang="ar-EG" b="true" sz="1376">
                <a:solidFill>
                  <a:srgbClr val="003C1D"/>
                </a:solidFill>
                <a:latin typeface="GE SS Two Medium"/>
                <a:ea typeface="GE SS Two Medium"/>
                <a:cs typeface="GE SS Two Medium"/>
                <a:sym typeface="GE SS Two Medium"/>
                <a:rtl val="true"/>
              </a:rPr>
              <a:t>تكايات دواليب وحاملات مصاحف </a:t>
            </a:r>
          </a:p>
          <a:p>
            <a:pPr algn="r" rtl="true" marL="297191" indent="-148596" lvl="1">
              <a:lnSpc>
                <a:spcPts val="2188"/>
              </a:lnSpc>
              <a:buFont typeface="Arial"/>
              <a:buChar char="•"/>
            </a:pPr>
            <a:r>
              <a:rPr lang="ar-EG" b="true" sz="1376">
                <a:solidFill>
                  <a:srgbClr val="003C1D"/>
                </a:solidFill>
                <a:latin typeface="GE SS Two Medium"/>
                <a:ea typeface="GE SS Two Medium"/>
                <a:cs typeface="GE SS Two Medium"/>
                <a:sym typeface="GE SS Two Medium"/>
                <a:rtl val="true"/>
              </a:rPr>
              <a:t>ستائر </a:t>
            </a:r>
          </a:p>
          <a:p>
            <a:pPr algn="r" rtl="true" marL="297191" indent="-148596" lvl="1">
              <a:lnSpc>
                <a:spcPts val="2188"/>
              </a:lnSpc>
              <a:buFont typeface="Arial"/>
              <a:buChar char="•"/>
            </a:pPr>
            <a:r>
              <a:rPr lang="ar-EG" b="true" sz="1376">
                <a:solidFill>
                  <a:srgbClr val="003C1D"/>
                </a:solidFill>
                <a:latin typeface="GE SS Two Medium"/>
                <a:ea typeface="GE SS Two Medium"/>
                <a:cs typeface="GE SS Two Medium"/>
                <a:sym typeface="GE SS Two Medium"/>
                <a:rtl val="true"/>
              </a:rPr>
              <a:t>تركيب مكيفات </a:t>
            </a:r>
          </a:p>
          <a:p>
            <a:pPr algn="r" rtl="true" marL="297191" indent="-148596" lvl="1">
              <a:lnSpc>
                <a:spcPts val="2188"/>
              </a:lnSpc>
              <a:buFont typeface="Arial"/>
              <a:buChar char="•"/>
            </a:pPr>
            <a:r>
              <a:rPr lang="ar-EG" b="true" sz="1376">
                <a:solidFill>
                  <a:srgbClr val="003C1D"/>
                </a:solidFill>
                <a:latin typeface="GE SS Two Medium"/>
                <a:ea typeface="GE SS Two Medium"/>
                <a:cs typeface="GE SS Two Medium"/>
                <a:sym typeface="GE SS Two Medium"/>
                <a:rtl val="true"/>
              </a:rPr>
              <a:t>صيانة مكيفات </a:t>
            </a:r>
          </a:p>
          <a:p>
            <a:pPr algn="r" rtl="true" marL="297191" indent="-148596" lvl="1">
              <a:lnSpc>
                <a:spcPts val="2188"/>
              </a:lnSpc>
              <a:buFont typeface="Arial"/>
              <a:buChar char="•"/>
            </a:pPr>
            <a:r>
              <a:rPr lang="ar-EG" b="true" sz="1376">
                <a:solidFill>
                  <a:srgbClr val="003C1D"/>
                </a:solidFill>
                <a:latin typeface="GE SS Two Medium"/>
                <a:ea typeface="GE SS Two Medium"/>
                <a:cs typeface="GE SS Two Medium"/>
                <a:sym typeface="GE SS Two Medium"/>
                <a:rtl val="true"/>
              </a:rPr>
              <a:t>صوتيات</a:t>
            </a:r>
          </a:p>
          <a:p>
            <a:pPr algn="r" rtl="true" marL="297191" indent="-148596" lvl="1">
              <a:lnSpc>
                <a:spcPts val="2188"/>
              </a:lnSpc>
              <a:buFont typeface="Arial"/>
              <a:buChar char="•"/>
            </a:pPr>
            <a:r>
              <a:rPr lang="ar-EG" b="true" sz="1376">
                <a:solidFill>
                  <a:srgbClr val="003C1D"/>
                </a:solidFill>
                <a:latin typeface="GE SS Two Medium"/>
                <a:ea typeface="GE SS Two Medium"/>
                <a:cs typeface="GE SS Two Medium"/>
                <a:sym typeface="GE SS Two Medium"/>
                <a:rtl val="true"/>
              </a:rPr>
              <a:t> سيراميك </a:t>
            </a:r>
          </a:p>
          <a:p>
            <a:pPr algn="r" rtl="true" marL="297191" indent="-148596" lvl="1">
              <a:lnSpc>
                <a:spcPts val="2188"/>
              </a:lnSpc>
              <a:buFont typeface="Arial"/>
              <a:buChar char="•"/>
            </a:pPr>
            <a:r>
              <a:rPr lang="ar-EG" b="true" sz="1376">
                <a:solidFill>
                  <a:srgbClr val="003C1D"/>
                </a:solidFill>
                <a:latin typeface="GE SS Two Medium"/>
                <a:ea typeface="GE SS Two Medium"/>
                <a:cs typeface="GE SS Two Medium"/>
                <a:sym typeface="GE SS Two Medium"/>
                <a:rtl val="true"/>
              </a:rPr>
              <a:t>أدوات دهان وصبغة </a:t>
            </a:r>
          </a:p>
          <a:p>
            <a:pPr algn="r" rtl="true" marL="297191" indent="-148596" lvl="1">
              <a:lnSpc>
                <a:spcPts val="2188"/>
              </a:lnSpc>
              <a:buFont typeface="Arial"/>
              <a:buChar char="•"/>
            </a:pPr>
            <a:r>
              <a:rPr lang="ar-EG" b="true" sz="1376">
                <a:solidFill>
                  <a:srgbClr val="003C1D"/>
                </a:solidFill>
                <a:latin typeface="GE SS Two Medium"/>
                <a:ea typeface="GE SS Two Medium"/>
                <a:cs typeface="GE SS Two Medium"/>
                <a:sym typeface="GE SS Two Medium"/>
                <a:rtl val="true"/>
              </a:rPr>
              <a:t>أدوات كهرباء وسباكة </a:t>
            </a:r>
          </a:p>
          <a:p>
            <a:pPr algn="r" rtl="true" marL="297191" indent="-148596" lvl="1">
              <a:lnSpc>
                <a:spcPts val="2188"/>
              </a:lnSpc>
              <a:buFont typeface="Arial"/>
              <a:buChar char="•"/>
            </a:pPr>
            <a:r>
              <a:rPr lang="ar-EG" b="true" sz="1376">
                <a:solidFill>
                  <a:srgbClr val="003C1D"/>
                </a:solidFill>
                <a:latin typeface="GE SS Two Medium"/>
                <a:ea typeface="GE SS Two Medium"/>
                <a:cs typeface="GE SS Two Medium"/>
                <a:sym typeface="GE SS Two Medium"/>
                <a:rtl val="true"/>
              </a:rPr>
              <a:t>سقيا مياه </a:t>
            </a:r>
          </a:p>
          <a:p>
            <a:pPr algn="r" rtl="true" marL="297191" indent="-148596" lvl="1">
              <a:lnSpc>
                <a:spcPts val="2188"/>
              </a:lnSpc>
              <a:buFont typeface="Arial"/>
              <a:buChar char="•"/>
            </a:pPr>
            <a:r>
              <a:rPr lang="ar-EG" b="true" sz="1376">
                <a:solidFill>
                  <a:srgbClr val="003C1D"/>
                </a:solidFill>
                <a:latin typeface="GE SS Two Medium"/>
                <a:ea typeface="GE SS Two Medium"/>
                <a:cs typeface="GE SS Two Medium"/>
                <a:sym typeface="GE SS Two Medium"/>
                <a:rtl val="true"/>
              </a:rPr>
              <a:t>عزل أسطح </a:t>
            </a:r>
          </a:p>
          <a:p>
            <a:pPr algn="r" rtl="true" marL="297191" indent="-148596" lvl="1">
              <a:lnSpc>
                <a:spcPts val="2188"/>
              </a:lnSpc>
              <a:buFont typeface="Arial"/>
              <a:buChar char="•"/>
            </a:pPr>
            <a:r>
              <a:rPr lang="ar-EG" b="true" sz="1376">
                <a:solidFill>
                  <a:srgbClr val="003C1D"/>
                </a:solidFill>
                <a:latin typeface="GE SS Two Medium"/>
                <a:ea typeface="GE SS Two Medium"/>
                <a:cs typeface="GE SS Two Medium"/>
                <a:sym typeface="GE SS Two Medium"/>
                <a:rtl val="true"/>
              </a:rPr>
              <a:t>تركيب جبس اسقف</a:t>
            </a:r>
          </a:p>
          <a:p>
            <a:pPr algn="r" rtl="true" marL="297191" indent="-148596" lvl="1">
              <a:lnSpc>
                <a:spcPts val="2188"/>
              </a:lnSpc>
              <a:buFont typeface="Arial"/>
              <a:buChar char="•"/>
            </a:pPr>
            <a:r>
              <a:rPr lang="ar-EG" b="true" sz="1376">
                <a:solidFill>
                  <a:srgbClr val="003C1D"/>
                </a:solidFill>
                <a:latin typeface="GE SS Two Medium"/>
                <a:ea typeface="GE SS Two Medium"/>
                <a:cs typeface="GE SS Two Medium"/>
                <a:sym typeface="GE SS Two Medium"/>
                <a:rtl val="true"/>
              </a:rPr>
              <a:t> شراء ثلاجة</a:t>
            </a:r>
          </a:p>
        </p:txBody>
      </p:sp>
      <p:sp>
        <p:nvSpPr>
          <p:cNvPr name="TextBox 7" id="7"/>
          <p:cNvSpPr txBox="true"/>
          <p:nvPr/>
        </p:nvSpPr>
        <p:spPr>
          <a:xfrm rot="0">
            <a:off x="1967908" y="314415"/>
            <a:ext cx="4427555" cy="445328"/>
          </a:xfrm>
          <a:prstGeom prst="rect">
            <a:avLst/>
          </a:prstGeom>
        </p:spPr>
        <p:txBody>
          <a:bodyPr anchor="t" rtlCol="false" tIns="0" lIns="0" bIns="0" rIns="0">
            <a:spAutoFit/>
          </a:bodyPr>
          <a:lstStyle/>
          <a:p>
            <a:pPr algn="r" rtl="true" marL="480946" indent="-240473" lvl="1">
              <a:lnSpc>
                <a:spcPts val="3541"/>
              </a:lnSpc>
              <a:buFont typeface="Arial"/>
              <a:buChar char="•"/>
            </a:pPr>
            <a:r>
              <a:rPr lang="ar-EG" sz="2227">
                <a:solidFill>
                  <a:srgbClr val="005C2F"/>
                </a:solidFill>
                <a:latin typeface="GE SS Two Medium"/>
                <a:ea typeface="GE SS Two Medium"/>
                <a:cs typeface="GE SS Two Medium"/>
                <a:sym typeface="GE SS Two Medium"/>
                <a:rtl val="true"/>
              </a:rPr>
              <a:t>اعمال الجمعية لعام </a:t>
            </a:r>
            <a:r>
              <a:rPr lang="en-US" sz="2227">
                <a:solidFill>
                  <a:srgbClr val="005C2F"/>
                </a:solidFill>
                <a:latin typeface="GE SS Two Medium"/>
                <a:ea typeface="GE SS Two Medium"/>
                <a:cs typeface="GE SS Two Medium"/>
                <a:sym typeface="GE SS Two Medium"/>
              </a:rPr>
              <a:t>2024</a:t>
            </a:r>
            <a:r>
              <a:rPr lang="ar-EG" sz="2227">
                <a:solidFill>
                  <a:srgbClr val="005C2F"/>
                </a:solidFill>
                <a:latin typeface="GE SS Two Medium"/>
                <a:ea typeface="GE SS Two Medium"/>
                <a:cs typeface="GE SS Two Medium"/>
                <a:sym typeface="GE SS Two Medium"/>
                <a:rtl val="true"/>
              </a:rPr>
              <a:t> :</a:t>
            </a:r>
          </a:p>
        </p:txBody>
      </p:sp>
      <p:sp>
        <p:nvSpPr>
          <p:cNvPr name="TextBox 8" id="8"/>
          <p:cNvSpPr txBox="true"/>
          <p:nvPr/>
        </p:nvSpPr>
        <p:spPr>
          <a:xfrm rot="0">
            <a:off x="2450729" y="713485"/>
            <a:ext cx="1402133" cy="3607433"/>
          </a:xfrm>
          <a:prstGeom prst="rect">
            <a:avLst/>
          </a:prstGeom>
        </p:spPr>
        <p:txBody>
          <a:bodyPr anchor="t" rtlCol="false" tIns="0" lIns="0" bIns="0" rIns="0">
            <a:spAutoFit/>
          </a:bodyPr>
          <a:lstStyle/>
          <a:p>
            <a:pPr algn="ctr">
              <a:lnSpc>
                <a:spcPts val="2205"/>
              </a:lnSpc>
            </a:pPr>
            <a:r>
              <a:rPr lang="en-US" sz="1542">
                <a:solidFill>
                  <a:srgbClr val="015A39"/>
                </a:solidFill>
                <a:latin typeface="Adobe Bengali"/>
                <a:ea typeface="Adobe Bengali"/>
                <a:cs typeface="Adobe Bengali"/>
                <a:sym typeface="Adobe Bengali"/>
              </a:rPr>
              <a:t>81324</a:t>
            </a:r>
          </a:p>
          <a:p>
            <a:pPr algn="ctr" rtl="true">
              <a:lnSpc>
                <a:spcPts val="2205"/>
              </a:lnSpc>
            </a:pPr>
            <a:r>
              <a:rPr lang="en-US" sz="1542">
                <a:solidFill>
                  <a:srgbClr val="015A39"/>
                </a:solidFill>
                <a:latin typeface="Adobe Bengali"/>
                <a:ea typeface="Adobe Bengali"/>
                <a:cs typeface="Adobe Bengali"/>
                <a:sym typeface="Adobe Bengali"/>
              </a:rPr>
              <a:t>28270</a:t>
            </a:r>
          </a:p>
          <a:p>
            <a:pPr algn="ctr" rtl="true">
              <a:lnSpc>
                <a:spcPts val="2205"/>
              </a:lnSpc>
            </a:pPr>
            <a:r>
              <a:rPr lang="en-US" sz="1542">
                <a:solidFill>
                  <a:srgbClr val="015A39"/>
                </a:solidFill>
                <a:latin typeface="Adobe Bengali"/>
                <a:ea typeface="Adobe Bengali"/>
                <a:cs typeface="Adobe Bengali"/>
                <a:sym typeface="Adobe Bengali"/>
              </a:rPr>
              <a:t>13565</a:t>
            </a:r>
          </a:p>
          <a:p>
            <a:pPr algn="ctr" rtl="true">
              <a:lnSpc>
                <a:spcPts val="2205"/>
              </a:lnSpc>
            </a:pPr>
            <a:r>
              <a:rPr lang="en-US" sz="1542">
                <a:solidFill>
                  <a:srgbClr val="015A39"/>
                </a:solidFill>
                <a:latin typeface="Adobe Bengali"/>
                <a:ea typeface="Adobe Bengali"/>
                <a:cs typeface="Adobe Bengali"/>
                <a:sym typeface="Adobe Bengali"/>
              </a:rPr>
              <a:t>103671</a:t>
            </a:r>
          </a:p>
          <a:p>
            <a:pPr algn="ctr" rtl="true">
              <a:lnSpc>
                <a:spcPts val="2205"/>
              </a:lnSpc>
            </a:pPr>
            <a:r>
              <a:rPr lang="en-US" sz="1542">
                <a:solidFill>
                  <a:srgbClr val="015A39"/>
                </a:solidFill>
                <a:latin typeface="Adobe Bengali"/>
                <a:ea typeface="Adobe Bengali"/>
                <a:cs typeface="Adobe Bengali"/>
                <a:sym typeface="Adobe Bengali"/>
              </a:rPr>
              <a:t>4100</a:t>
            </a:r>
          </a:p>
          <a:p>
            <a:pPr algn="ctr" rtl="true">
              <a:lnSpc>
                <a:spcPts val="2205"/>
              </a:lnSpc>
            </a:pPr>
            <a:r>
              <a:rPr lang="en-US" sz="1542">
                <a:solidFill>
                  <a:srgbClr val="015A39"/>
                </a:solidFill>
                <a:latin typeface="Adobe Bengali"/>
                <a:ea typeface="Adobe Bengali"/>
                <a:cs typeface="Adobe Bengali"/>
                <a:sym typeface="Adobe Bengali"/>
              </a:rPr>
              <a:t>1973</a:t>
            </a:r>
          </a:p>
          <a:p>
            <a:pPr algn="ctr">
              <a:lnSpc>
                <a:spcPts val="2205"/>
              </a:lnSpc>
            </a:pPr>
            <a:r>
              <a:rPr lang="en-US" sz="1542">
                <a:solidFill>
                  <a:srgbClr val="015A39"/>
                </a:solidFill>
                <a:latin typeface="Adobe Bengali"/>
                <a:ea typeface="Adobe Bengali"/>
                <a:cs typeface="Adobe Bengali"/>
                <a:sym typeface="Adobe Bengali"/>
              </a:rPr>
              <a:t>9073</a:t>
            </a:r>
          </a:p>
          <a:p>
            <a:pPr algn="ctr" rtl="true">
              <a:lnSpc>
                <a:spcPts val="2205"/>
              </a:lnSpc>
            </a:pPr>
            <a:r>
              <a:rPr lang="en-US" sz="1542">
                <a:solidFill>
                  <a:srgbClr val="015A39"/>
                </a:solidFill>
                <a:latin typeface="Adobe Bengali"/>
                <a:ea typeface="Adobe Bengali"/>
                <a:cs typeface="Adobe Bengali"/>
                <a:sym typeface="Adobe Bengali"/>
              </a:rPr>
              <a:t>12653</a:t>
            </a:r>
          </a:p>
          <a:p>
            <a:pPr algn="ctr" rtl="true">
              <a:lnSpc>
                <a:spcPts val="2205"/>
              </a:lnSpc>
            </a:pPr>
            <a:r>
              <a:rPr lang="en-US" sz="1542">
                <a:solidFill>
                  <a:srgbClr val="015A39"/>
                </a:solidFill>
                <a:latin typeface="Adobe Bengali"/>
                <a:ea typeface="Adobe Bengali"/>
                <a:cs typeface="Adobe Bengali"/>
                <a:sym typeface="Adobe Bengali"/>
              </a:rPr>
              <a:t>6958</a:t>
            </a:r>
          </a:p>
          <a:p>
            <a:pPr algn="ctr" rtl="true">
              <a:lnSpc>
                <a:spcPts val="2205"/>
              </a:lnSpc>
            </a:pPr>
            <a:r>
              <a:rPr lang="en-US" sz="1542">
                <a:solidFill>
                  <a:srgbClr val="015A39"/>
                </a:solidFill>
                <a:latin typeface="Adobe Bengali"/>
                <a:ea typeface="Adobe Bengali"/>
                <a:cs typeface="Adobe Bengali"/>
                <a:sym typeface="Adobe Bengali"/>
              </a:rPr>
              <a:t>21650</a:t>
            </a:r>
          </a:p>
          <a:p>
            <a:pPr algn="ctr" rtl="true">
              <a:lnSpc>
                <a:spcPts val="2205"/>
              </a:lnSpc>
            </a:pPr>
            <a:r>
              <a:rPr lang="en-US" sz="1542">
                <a:solidFill>
                  <a:srgbClr val="015A39"/>
                </a:solidFill>
                <a:latin typeface="Adobe Bengali"/>
                <a:ea typeface="Adobe Bengali"/>
                <a:cs typeface="Adobe Bengali"/>
                <a:sym typeface="Adobe Bengali"/>
              </a:rPr>
              <a:t>2400</a:t>
            </a:r>
          </a:p>
          <a:p>
            <a:pPr algn="ctr" rtl="true">
              <a:lnSpc>
                <a:spcPts val="2205"/>
              </a:lnSpc>
            </a:pPr>
            <a:r>
              <a:rPr lang="en-US" sz="1542">
                <a:solidFill>
                  <a:srgbClr val="015A39"/>
                </a:solidFill>
                <a:latin typeface="Adobe Bengali"/>
                <a:ea typeface="Adobe Bengali"/>
                <a:cs typeface="Adobe Bengali"/>
                <a:sym typeface="Adobe Bengali"/>
              </a:rPr>
              <a:t>2458</a:t>
            </a:r>
          </a:p>
          <a:p>
            <a:pPr algn="ctr" rtl="true">
              <a:lnSpc>
                <a:spcPts val="2205"/>
              </a:lnSpc>
            </a:pPr>
            <a:r>
              <a:rPr lang="en-US" sz="1542">
                <a:solidFill>
                  <a:srgbClr val="015A39"/>
                </a:solidFill>
                <a:latin typeface="Adobe Bengali"/>
                <a:ea typeface="Adobe Bengali"/>
                <a:cs typeface="Adobe Bengali"/>
                <a:sym typeface="Adobe Bengali"/>
              </a:rPr>
              <a:t>4015</a:t>
            </a:r>
          </a:p>
        </p:txBody>
      </p:sp>
      <p:sp>
        <p:nvSpPr>
          <p:cNvPr name="TextBox 9" id="9"/>
          <p:cNvSpPr txBox="true"/>
          <p:nvPr/>
        </p:nvSpPr>
        <p:spPr>
          <a:xfrm rot="0">
            <a:off x="2150099" y="772634"/>
            <a:ext cx="1172055" cy="479403"/>
          </a:xfrm>
          <a:prstGeom prst="rect">
            <a:avLst/>
          </a:prstGeom>
        </p:spPr>
        <p:txBody>
          <a:bodyPr anchor="t" rtlCol="false" tIns="0" lIns="0" bIns="0" rIns="0">
            <a:spAutoFit/>
          </a:bodyPr>
          <a:lstStyle/>
          <a:p>
            <a:pPr algn="ctr" rtl="true">
              <a:lnSpc>
                <a:spcPts val="1843"/>
              </a:lnSpc>
            </a:pPr>
            <a:r>
              <a:rPr lang="ar-EG" sz="1289">
                <a:solidFill>
                  <a:srgbClr val="015A39"/>
                </a:solidFill>
                <a:latin typeface="Adobe Bengali"/>
                <a:ea typeface="Adobe Bengali"/>
                <a:cs typeface="Adobe Bengali"/>
                <a:sym typeface="Adobe Bengali"/>
                <a:rtl val="true"/>
              </a:rPr>
              <a:t>ريالاً</a:t>
            </a:r>
          </a:p>
          <a:p>
            <a:pPr algn="ctr" rtl="true">
              <a:lnSpc>
                <a:spcPts val="1843"/>
              </a:lnSpc>
            </a:pPr>
          </a:p>
        </p:txBody>
      </p:sp>
      <p:sp>
        <p:nvSpPr>
          <p:cNvPr name="TextBox 10" id="10"/>
          <p:cNvSpPr txBox="true"/>
          <p:nvPr/>
        </p:nvSpPr>
        <p:spPr>
          <a:xfrm rot="0">
            <a:off x="2150099" y="1042477"/>
            <a:ext cx="1172055" cy="479403"/>
          </a:xfrm>
          <a:prstGeom prst="rect">
            <a:avLst/>
          </a:prstGeom>
        </p:spPr>
        <p:txBody>
          <a:bodyPr anchor="t" rtlCol="false" tIns="0" lIns="0" bIns="0" rIns="0">
            <a:spAutoFit/>
          </a:bodyPr>
          <a:lstStyle/>
          <a:p>
            <a:pPr algn="ctr" rtl="true">
              <a:lnSpc>
                <a:spcPts val="1843"/>
              </a:lnSpc>
            </a:pPr>
            <a:r>
              <a:rPr lang="ar-EG" sz="1289">
                <a:solidFill>
                  <a:srgbClr val="015A39"/>
                </a:solidFill>
                <a:latin typeface="Adobe Bengali"/>
                <a:ea typeface="Adobe Bengali"/>
                <a:cs typeface="Adobe Bengali"/>
                <a:sym typeface="Adobe Bengali"/>
                <a:rtl val="true"/>
              </a:rPr>
              <a:t>ريالاً</a:t>
            </a:r>
          </a:p>
          <a:p>
            <a:pPr algn="ctr" rtl="true">
              <a:lnSpc>
                <a:spcPts val="1843"/>
              </a:lnSpc>
            </a:pPr>
          </a:p>
        </p:txBody>
      </p:sp>
      <p:sp>
        <p:nvSpPr>
          <p:cNvPr name="TextBox 11" id="11"/>
          <p:cNvSpPr txBox="true"/>
          <p:nvPr/>
        </p:nvSpPr>
        <p:spPr>
          <a:xfrm rot="0">
            <a:off x="2150099" y="1312320"/>
            <a:ext cx="1172055" cy="479403"/>
          </a:xfrm>
          <a:prstGeom prst="rect">
            <a:avLst/>
          </a:prstGeom>
        </p:spPr>
        <p:txBody>
          <a:bodyPr anchor="t" rtlCol="false" tIns="0" lIns="0" bIns="0" rIns="0">
            <a:spAutoFit/>
          </a:bodyPr>
          <a:lstStyle/>
          <a:p>
            <a:pPr algn="ctr" rtl="true">
              <a:lnSpc>
                <a:spcPts val="1843"/>
              </a:lnSpc>
            </a:pPr>
            <a:r>
              <a:rPr lang="ar-EG" sz="1289">
                <a:solidFill>
                  <a:srgbClr val="015A39"/>
                </a:solidFill>
                <a:latin typeface="Adobe Bengali"/>
                <a:ea typeface="Adobe Bengali"/>
                <a:cs typeface="Adobe Bengali"/>
                <a:sym typeface="Adobe Bengali"/>
                <a:rtl val="true"/>
              </a:rPr>
              <a:t>ريالاً</a:t>
            </a:r>
          </a:p>
          <a:p>
            <a:pPr algn="ctr" rtl="true">
              <a:lnSpc>
                <a:spcPts val="1843"/>
              </a:lnSpc>
            </a:pPr>
          </a:p>
        </p:txBody>
      </p:sp>
      <p:sp>
        <p:nvSpPr>
          <p:cNvPr name="TextBox 12" id="12"/>
          <p:cNvSpPr txBox="true"/>
          <p:nvPr/>
        </p:nvSpPr>
        <p:spPr>
          <a:xfrm rot="0">
            <a:off x="2150099" y="1582163"/>
            <a:ext cx="1172055" cy="479403"/>
          </a:xfrm>
          <a:prstGeom prst="rect">
            <a:avLst/>
          </a:prstGeom>
        </p:spPr>
        <p:txBody>
          <a:bodyPr anchor="t" rtlCol="false" tIns="0" lIns="0" bIns="0" rIns="0">
            <a:spAutoFit/>
          </a:bodyPr>
          <a:lstStyle/>
          <a:p>
            <a:pPr algn="ctr" rtl="true">
              <a:lnSpc>
                <a:spcPts val="1843"/>
              </a:lnSpc>
            </a:pPr>
            <a:r>
              <a:rPr lang="ar-EG" sz="1289">
                <a:solidFill>
                  <a:srgbClr val="015A39"/>
                </a:solidFill>
                <a:latin typeface="Adobe Bengali"/>
                <a:ea typeface="Adobe Bengali"/>
                <a:cs typeface="Adobe Bengali"/>
                <a:sym typeface="Adobe Bengali"/>
                <a:rtl val="true"/>
              </a:rPr>
              <a:t>ريالاً</a:t>
            </a:r>
          </a:p>
          <a:p>
            <a:pPr algn="ctr" rtl="true">
              <a:lnSpc>
                <a:spcPts val="1843"/>
              </a:lnSpc>
            </a:pPr>
          </a:p>
        </p:txBody>
      </p:sp>
      <p:sp>
        <p:nvSpPr>
          <p:cNvPr name="TextBox 13" id="13"/>
          <p:cNvSpPr txBox="true"/>
          <p:nvPr/>
        </p:nvSpPr>
        <p:spPr>
          <a:xfrm rot="0">
            <a:off x="2150099" y="1852006"/>
            <a:ext cx="1172055" cy="479403"/>
          </a:xfrm>
          <a:prstGeom prst="rect">
            <a:avLst/>
          </a:prstGeom>
        </p:spPr>
        <p:txBody>
          <a:bodyPr anchor="t" rtlCol="false" tIns="0" lIns="0" bIns="0" rIns="0">
            <a:spAutoFit/>
          </a:bodyPr>
          <a:lstStyle/>
          <a:p>
            <a:pPr algn="ctr" rtl="true">
              <a:lnSpc>
                <a:spcPts val="1843"/>
              </a:lnSpc>
            </a:pPr>
            <a:r>
              <a:rPr lang="ar-EG" sz="1289">
                <a:solidFill>
                  <a:srgbClr val="015A39"/>
                </a:solidFill>
                <a:latin typeface="Adobe Bengali"/>
                <a:ea typeface="Adobe Bengali"/>
                <a:cs typeface="Adobe Bengali"/>
                <a:sym typeface="Adobe Bengali"/>
                <a:rtl val="true"/>
              </a:rPr>
              <a:t>ريالاً</a:t>
            </a:r>
          </a:p>
          <a:p>
            <a:pPr algn="ctr" rtl="true">
              <a:lnSpc>
                <a:spcPts val="1843"/>
              </a:lnSpc>
            </a:pPr>
          </a:p>
        </p:txBody>
      </p:sp>
      <p:sp>
        <p:nvSpPr>
          <p:cNvPr name="TextBox 14" id="14"/>
          <p:cNvSpPr txBox="true"/>
          <p:nvPr/>
        </p:nvSpPr>
        <p:spPr>
          <a:xfrm rot="0">
            <a:off x="2150099" y="2121848"/>
            <a:ext cx="1172055" cy="479403"/>
          </a:xfrm>
          <a:prstGeom prst="rect">
            <a:avLst/>
          </a:prstGeom>
        </p:spPr>
        <p:txBody>
          <a:bodyPr anchor="t" rtlCol="false" tIns="0" lIns="0" bIns="0" rIns="0">
            <a:spAutoFit/>
          </a:bodyPr>
          <a:lstStyle/>
          <a:p>
            <a:pPr algn="ctr" rtl="true">
              <a:lnSpc>
                <a:spcPts val="1843"/>
              </a:lnSpc>
            </a:pPr>
            <a:r>
              <a:rPr lang="ar-EG" sz="1289">
                <a:solidFill>
                  <a:srgbClr val="015A39"/>
                </a:solidFill>
                <a:latin typeface="Adobe Bengali"/>
                <a:ea typeface="Adobe Bengali"/>
                <a:cs typeface="Adobe Bengali"/>
                <a:sym typeface="Adobe Bengali"/>
                <a:rtl val="true"/>
              </a:rPr>
              <a:t>ريالاً</a:t>
            </a:r>
          </a:p>
          <a:p>
            <a:pPr algn="ctr" rtl="true">
              <a:lnSpc>
                <a:spcPts val="1843"/>
              </a:lnSpc>
            </a:pPr>
          </a:p>
        </p:txBody>
      </p:sp>
      <p:sp>
        <p:nvSpPr>
          <p:cNvPr name="TextBox 15" id="15"/>
          <p:cNvSpPr txBox="true"/>
          <p:nvPr/>
        </p:nvSpPr>
        <p:spPr>
          <a:xfrm rot="0">
            <a:off x="2150099" y="2391691"/>
            <a:ext cx="1172055" cy="479403"/>
          </a:xfrm>
          <a:prstGeom prst="rect">
            <a:avLst/>
          </a:prstGeom>
        </p:spPr>
        <p:txBody>
          <a:bodyPr anchor="t" rtlCol="false" tIns="0" lIns="0" bIns="0" rIns="0">
            <a:spAutoFit/>
          </a:bodyPr>
          <a:lstStyle/>
          <a:p>
            <a:pPr algn="ctr" rtl="true">
              <a:lnSpc>
                <a:spcPts val="1843"/>
              </a:lnSpc>
            </a:pPr>
            <a:r>
              <a:rPr lang="ar-EG" sz="1289">
                <a:solidFill>
                  <a:srgbClr val="015A39"/>
                </a:solidFill>
                <a:latin typeface="Adobe Bengali"/>
                <a:ea typeface="Adobe Bengali"/>
                <a:cs typeface="Adobe Bengali"/>
                <a:sym typeface="Adobe Bengali"/>
                <a:rtl val="true"/>
              </a:rPr>
              <a:t>ريالاً</a:t>
            </a:r>
          </a:p>
          <a:p>
            <a:pPr algn="ctr" rtl="true">
              <a:lnSpc>
                <a:spcPts val="1843"/>
              </a:lnSpc>
            </a:pPr>
          </a:p>
        </p:txBody>
      </p:sp>
      <p:sp>
        <p:nvSpPr>
          <p:cNvPr name="TextBox 16" id="16"/>
          <p:cNvSpPr txBox="true"/>
          <p:nvPr/>
        </p:nvSpPr>
        <p:spPr>
          <a:xfrm rot="0">
            <a:off x="2150099" y="2661534"/>
            <a:ext cx="1172055" cy="479403"/>
          </a:xfrm>
          <a:prstGeom prst="rect">
            <a:avLst/>
          </a:prstGeom>
        </p:spPr>
        <p:txBody>
          <a:bodyPr anchor="t" rtlCol="false" tIns="0" lIns="0" bIns="0" rIns="0">
            <a:spAutoFit/>
          </a:bodyPr>
          <a:lstStyle/>
          <a:p>
            <a:pPr algn="ctr" rtl="true">
              <a:lnSpc>
                <a:spcPts val="1843"/>
              </a:lnSpc>
            </a:pPr>
            <a:r>
              <a:rPr lang="ar-EG" sz="1289">
                <a:solidFill>
                  <a:srgbClr val="015A39"/>
                </a:solidFill>
                <a:latin typeface="Adobe Bengali"/>
                <a:ea typeface="Adobe Bengali"/>
                <a:cs typeface="Adobe Bengali"/>
                <a:sym typeface="Adobe Bengali"/>
                <a:rtl val="true"/>
              </a:rPr>
              <a:t>ريالاً</a:t>
            </a:r>
          </a:p>
          <a:p>
            <a:pPr algn="ctr" rtl="true">
              <a:lnSpc>
                <a:spcPts val="1843"/>
              </a:lnSpc>
            </a:pPr>
          </a:p>
        </p:txBody>
      </p:sp>
      <p:sp>
        <p:nvSpPr>
          <p:cNvPr name="TextBox 17" id="17"/>
          <p:cNvSpPr txBox="true"/>
          <p:nvPr/>
        </p:nvSpPr>
        <p:spPr>
          <a:xfrm rot="0">
            <a:off x="2150099" y="2931377"/>
            <a:ext cx="1172055" cy="479403"/>
          </a:xfrm>
          <a:prstGeom prst="rect">
            <a:avLst/>
          </a:prstGeom>
        </p:spPr>
        <p:txBody>
          <a:bodyPr anchor="t" rtlCol="false" tIns="0" lIns="0" bIns="0" rIns="0">
            <a:spAutoFit/>
          </a:bodyPr>
          <a:lstStyle/>
          <a:p>
            <a:pPr algn="ctr" rtl="true">
              <a:lnSpc>
                <a:spcPts val="1843"/>
              </a:lnSpc>
            </a:pPr>
            <a:r>
              <a:rPr lang="ar-EG" sz="1289">
                <a:solidFill>
                  <a:srgbClr val="015A39"/>
                </a:solidFill>
                <a:latin typeface="Adobe Bengali"/>
                <a:ea typeface="Adobe Bengali"/>
                <a:cs typeface="Adobe Bengali"/>
                <a:sym typeface="Adobe Bengali"/>
                <a:rtl val="true"/>
              </a:rPr>
              <a:t>ريالاً</a:t>
            </a:r>
          </a:p>
          <a:p>
            <a:pPr algn="ctr" rtl="true">
              <a:lnSpc>
                <a:spcPts val="1843"/>
              </a:lnSpc>
            </a:pPr>
          </a:p>
        </p:txBody>
      </p:sp>
      <p:sp>
        <p:nvSpPr>
          <p:cNvPr name="TextBox 18" id="18"/>
          <p:cNvSpPr txBox="true"/>
          <p:nvPr/>
        </p:nvSpPr>
        <p:spPr>
          <a:xfrm rot="0">
            <a:off x="2150099" y="3201219"/>
            <a:ext cx="1172055" cy="479403"/>
          </a:xfrm>
          <a:prstGeom prst="rect">
            <a:avLst/>
          </a:prstGeom>
        </p:spPr>
        <p:txBody>
          <a:bodyPr anchor="t" rtlCol="false" tIns="0" lIns="0" bIns="0" rIns="0">
            <a:spAutoFit/>
          </a:bodyPr>
          <a:lstStyle/>
          <a:p>
            <a:pPr algn="ctr" rtl="true">
              <a:lnSpc>
                <a:spcPts val="1843"/>
              </a:lnSpc>
            </a:pPr>
            <a:r>
              <a:rPr lang="ar-EG" sz="1289">
                <a:solidFill>
                  <a:srgbClr val="015A39"/>
                </a:solidFill>
                <a:latin typeface="Adobe Bengali"/>
                <a:ea typeface="Adobe Bengali"/>
                <a:cs typeface="Adobe Bengali"/>
                <a:sym typeface="Adobe Bengali"/>
                <a:rtl val="true"/>
              </a:rPr>
              <a:t>ريالاً</a:t>
            </a:r>
          </a:p>
          <a:p>
            <a:pPr algn="ctr" rtl="true">
              <a:lnSpc>
                <a:spcPts val="1843"/>
              </a:lnSpc>
            </a:pPr>
          </a:p>
        </p:txBody>
      </p:sp>
      <p:sp>
        <p:nvSpPr>
          <p:cNvPr name="TextBox 19" id="19"/>
          <p:cNvSpPr txBox="true"/>
          <p:nvPr/>
        </p:nvSpPr>
        <p:spPr>
          <a:xfrm rot="0">
            <a:off x="2150099" y="3471062"/>
            <a:ext cx="1172055" cy="479403"/>
          </a:xfrm>
          <a:prstGeom prst="rect">
            <a:avLst/>
          </a:prstGeom>
        </p:spPr>
        <p:txBody>
          <a:bodyPr anchor="t" rtlCol="false" tIns="0" lIns="0" bIns="0" rIns="0">
            <a:spAutoFit/>
          </a:bodyPr>
          <a:lstStyle/>
          <a:p>
            <a:pPr algn="ctr" rtl="true">
              <a:lnSpc>
                <a:spcPts val="1843"/>
              </a:lnSpc>
            </a:pPr>
            <a:r>
              <a:rPr lang="ar-EG" sz="1289">
                <a:solidFill>
                  <a:srgbClr val="015A39"/>
                </a:solidFill>
                <a:latin typeface="Adobe Bengali"/>
                <a:ea typeface="Adobe Bengali"/>
                <a:cs typeface="Adobe Bengali"/>
                <a:sym typeface="Adobe Bengali"/>
                <a:rtl val="true"/>
              </a:rPr>
              <a:t>ريالاً</a:t>
            </a:r>
          </a:p>
          <a:p>
            <a:pPr algn="ctr" rtl="true">
              <a:lnSpc>
                <a:spcPts val="1843"/>
              </a:lnSpc>
            </a:pPr>
          </a:p>
        </p:txBody>
      </p:sp>
      <p:sp>
        <p:nvSpPr>
          <p:cNvPr name="TextBox 20" id="20"/>
          <p:cNvSpPr txBox="true"/>
          <p:nvPr/>
        </p:nvSpPr>
        <p:spPr>
          <a:xfrm rot="0">
            <a:off x="2150099" y="3787608"/>
            <a:ext cx="1172055" cy="479403"/>
          </a:xfrm>
          <a:prstGeom prst="rect">
            <a:avLst/>
          </a:prstGeom>
        </p:spPr>
        <p:txBody>
          <a:bodyPr anchor="t" rtlCol="false" tIns="0" lIns="0" bIns="0" rIns="0">
            <a:spAutoFit/>
          </a:bodyPr>
          <a:lstStyle/>
          <a:p>
            <a:pPr algn="ctr" rtl="true">
              <a:lnSpc>
                <a:spcPts val="1843"/>
              </a:lnSpc>
            </a:pPr>
            <a:r>
              <a:rPr lang="ar-EG" sz="1289">
                <a:solidFill>
                  <a:srgbClr val="015A39"/>
                </a:solidFill>
                <a:latin typeface="Adobe Bengali"/>
                <a:ea typeface="Adobe Bengali"/>
                <a:cs typeface="Adobe Bengali"/>
                <a:sym typeface="Adobe Bengali"/>
                <a:rtl val="true"/>
              </a:rPr>
              <a:t>ريالاً</a:t>
            </a:r>
          </a:p>
          <a:p>
            <a:pPr algn="ctr" rtl="true">
              <a:lnSpc>
                <a:spcPts val="1843"/>
              </a:lnSpc>
            </a:pPr>
          </a:p>
        </p:txBody>
      </p:sp>
      <p:sp>
        <p:nvSpPr>
          <p:cNvPr name="TextBox 21" id="21"/>
          <p:cNvSpPr txBox="true"/>
          <p:nvPr/>
        </p:nvSpPr>
        <p:spPr>
          <a:xfrm rot="0">
            <a:off x="2150099" y="4052641"/>
            <a:ext cx="1172055" cy="479403"/>
          </a:xfrm>
          <a:prstGeom prst="rect">
            <a:avLst/>
          </a:prstGeom>
        </p:spPr>
        <p:txBody>
          <a:bodyPr anchor="t" rtlCol="false" tIns="0" lIns="0" bIns="0" rIns="0">
            <a:spAutoFit/>
          </a:bodyPr>
          <a:lstStyle/>
          <a:p>
            <a:pPr algn="ctr" rtl="true">
              <a:lnSpc>
                <a:spcPts val="1843"/>
              </a:lnSpc>
            </a:pPr>
            <a:r>
              <a:rPr lang="ar-EG" sz="1289">
                <a:solidFill>
                  <a:srgbClr val="015A39"/>
                </a:solidFill>
                <a:latin typeface="Adobe Bengali"/>
                <a:ea typeface="Adobe Bengali"/>
                <a:cs typeface="Adobe Bengali"/>
                <a:sym typeface="Adobe Bengali"/>
                <a:rtl val="true"/>
              </a:rPr>
              <a:t>ريالاً</a:t>
            </a:r>
          </a:p>
          <a:p>
            <a:pPr algn="ctr" rtl="true">
              <a:lnSpc>
                <a:spcPts val="1843"/>
              </a:lnSpc>
            </a:pPr>
          </a:p>
        </p:txBody>
      </p:sp>
    </p:spTree>
  </p:cSld>
  <p:clrMapOvr>
    <a:masterClrMapping/>
  </p:clrMapOvr>
</p:sld>
</file>

<file path=ppt/slides/slide11.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p:cNvSpPr/>
          <p:nvPr/>
        </p:nvSpPr>
        <p:spPr>
          <a:xfrm flipH="false" flipV="false" rot="0">
            <a:off x="0" y="0"/>
            <a:ext cx="8243734" cy="5699108"/>
          </a:xfrm>
          <a:custGeom>
            <a:avLst/>
            <a:gdLst/>
            <a:ahLst/>
            <a:cxnLst/>
            <a:rect r="r" b="b" t="t" l="l"/>
            <a:pathLst>
              <a:path h="5699108" w="8243734">
                <a:moveTo>
                  <a:pt x="0" y="0"/>
                </a:moveTo>
                <a:lnTo>
                  <a:pt x="8243734" y="0"/>
                </a:lnTo>
                <a:lnTo>
                  <a:pt x="8243734" y="5699108"/>
                </a:lnTo>
                <a:lnTo>
                  <a:pt x="0" y="5699108"/>
                </a:lnTo>
                <a:lnTo>
                  <a:pt x="0" y="0"/>
                </a:lnTo>
                <a:close/>
              </a:path>
            </a:pathLst>
          </a:custGeom>
          <a:blipFill>
            <a:blip r:embed="rId2">
              <a:alphaModFix amt="38000"/>
            </a:blip>
            <a:stretch>
              <a:fillRect l="-181" t="-110" r="-417" b="0"/>
            </a:stretch>
          </a:blipFill>
        </p:spPr>
      </p:sp>
      <p:sp>
        <p:nvSpPr>
          <p:cNvPr name="Freeform 3" id="3"/>
          <p:cNvSpPr/>
          <p:nvPr/>
        </p:nvSpPr>
        <p:spPr>
          <a:xfrm flipH="false" flipV="false" rot="0">
            <a:off x="172974" y="151495"/>
            <a:ext cx="606685" cy="515674"/>
          </a:xfrm>
          <a:custGeom>
            <a:avLst/>
            <a:gdLst/>
            <a:ahLst/>
            <a:cxnLst/>
            <a:rect r="r" b="b" t="t" l="l"/>
            <a:pathLst>
              <a:path h="515674" w="606685">
                <a:moveTo>
                  <a:pt x="0" y="0"/>
                </a:moveTo>
                <a:lnTo>
                  <a:pt x="606685" y="0"/>
                </a:lnTo>
                <a:lnTo>
                  <a:pt x="606685" y="515674"/>
                </a:lnTo>
                <a:lnTo>
                  <a:pt x="0" y="515674"/>
                </a:lnTo>
                <a:lnTo>
                  <a:pt x="0" y="0"/>
                </a:lnTo>
                <a:close/>
              </a:path>
            </a:pathLst>
          </a:custGeom>
          <a:blipFill>
            <a:blip r:embed="rId3"/>
            <a:stretch>
              <a:fillRect l="0" t="-1" r="0" b="0"/>
            </a:stretch>
          </a:blipFill>
        </p:spPr>
      </p:sp>
      <p:grpSp>
        <p:nvGrpSpPr>
          <p:cNvPr name="Group 4" id="4"/>
          <p:cNvGrpSpPr>
            <a:grpSpLocks noChangeAspect="true"/>
          </p:cNvGrpSpPr>
          <p:nvPr/>
        </p:nvGrpSpPr>
        <p:grpSpPr>
          <a:xfrm rot="0">
            <a:off x="568481" y="2472290"/>
            <a:ext cx="6671415" cy="2217906"/>
            <a:chOff x="0" y="0"/>
            <a:chExt cx="6671412" cy="2217903"/>
          </a:xfrm>
        </p:grpSpPr>
        <p:sp>
          <p:nvSpPr>
            <p:cNvPr name="Freeform 5" id="5"/>
            <p:cNvSpPr/>
            <p:nvPr/>
          </p:nvSpPr>
          <p:spPr>
            <a:xfrm flipH="false" flipV="false" rot="0">
              <a:off x="0" y="0"/>
              <a:ext cx="6671437" cy="2217928"/>
            </a:xfrm>
            <a:custGeom>
              <a:avLst/>
              <a:gdLst/>
              <a:ahLst/>
              <a:cxnLst/>
              <a:rect r="r" b="b" t="t" l="l"/>
              <a:pathLst>
                <a:path h="2217928" w="6671437">
                  <a:moveTo>
                    <a:pt x="6579870" y="2217928"/>
                  </a:moveTo>
                  <a:lnTo>
                    <a:pt x="91567" y="2217928"/>
                  </a:lnTo>
                  <a:cubicBezTo>
                    <a:pt x="41021" y="2217928"/>
                    <a:pt x="0" y="2176907"/>
                    <a:pt x="0" y="2126361"/>
                  </a:cubicBezTo>
                  <a:lnTo>
                    <a:pt x="0" y="91567"/>
                  </a:lnTo>
                  <a:cubicBezTo>
                    <a:pt x="0" y="41021"/>
                    <a:pt x="41021" y="0"/>
                    <a:pt x="91567" y="0"/>
                  </a:cubicBezTo>
                  <a:lnTo>
                    <a:pt x="6579870" y="0"/>
                  </a:lnTo>
                  <a:cubicBezTo>
                    <a:pt x="6630415" y="0"/>
                    <a:pt x="6671437" y="41021"/>
                    <a:pt x="6671437" y="91567"/>
                  </a:cubicBezTo>
                  <a:lnTo>
                    <a:pt x="6671437" y="2126361"/>
                  </a:lnTo>
                  <a:cubicBezTo>
                    <a:pt x="6671437" y="2176907"/>
                    <a:pt x="6630416" y="2217928"/>
                    <a:pt x="6579870" y="2217928"/>
                  </a:cubicBezTo>
                </a:path>
              </a:pathLst>
            </a:custGeom>
            <a:solidFill>
              <a:srgbClr val="69866B"/>
            </a:solidFill>
          </p:spPr>
        </p:sp>
      </p:grpSp>
      <p:grpSp>
        <p:nvGrpSpPr>
          <p:cNvPr name="Group 6" id="6"/>
          <p:cNvGrpSpPr>
            <a:grpSpLocks noChangeAspect="true"/>
          </p:cNvGrpSpPr>
          <p:nvPr/>
        </p:nvGrpSpPr>
        <p:grpSpPr>
          <a:xfrm rot="0">
            <a:off x="1686687" y="990114"/>
            <a:ext cx="4543149" cy="1395879"/>
            <a:chOff x="0" y="0"/>
            <a:chExt cx="4543146" cy="1395870"/>
          </a:xfrm>
        </p:grpSpPr>
        <p:sp>
          <p:nvSpPr>
            <p:cNvPr name="Freeform 7" id="7"/>
            <p:cNvSpPr/>
            <p:nvPr/>
          </p:nvSpPr>
          <p:spPr>
            <a:xfrm flipH="false" flipV="false" rot="0">
              <a:off x="2907538" y="63500"/>
              <a:ext cx="1555623" cy="989838"/>
            </a:xfrm>
            <a:custGeom>
              <a:avLst/>
              <a:gdLst/>
              <a:ahLst/>
              <a:cxnLst/>
              <a:rect r="r" b="b" t="t" l="l"/>
              <a:pathLst>
                <a:path h="989838" w="1555623">
                  <a:moveTo>
                    <a:pt x="0" y="989838"/>
                  </a:moveTo>
                  <a:lnTo>
                    <a:pt x="1555623" y="989838"/>
                  </a:lnTo>
                  <a:lnTo>
                    <a:pt x="1555623" y="0"/>
                  </a:lnTo>
                  <a:lnTo>
                    <a:pt x="199898" y="0"/>
                  </a:lnTo>
                  <a:cubicBezTo>
                    <a:pt x="89535" y="0"/>
                    <a:pt x="0" y="89535"/>
                    <a:pt x="0" y="199898"/>
                  </a:cubicBezTo>
                  <a:close/>
                </a:path>
              </a:pathLst>
            </a:custGeom>
            <a:solidFill>
              <a:srgbClr val="69866B"/>
            </a:solidFill>
          </p:spPr>
        </p:sp>
        <p:sp>
          <p:nvSpPr>
            <p:cNvPr name="Freeform 8" id="8"/>
            <p:cNvSpPr/>
            <p:nvPr/>
          </p:nvSpPr>
          <p:spPr>
            <a:xfrm flipH="false" flipV="false" rot="0">
              <a:off x="2907538" y="65151"/>
              <a:ext cx="1556639" cy="300355"/>
            </a:xfrm>
            <a:custGeom>
              <a:avLst/>
              <a:gdLst/>
              <a:ahLst/>
              <a:cxnLst/>
              <a:rect r="r" b="b" t="t" l="l"/>
              <a:pathLst>
                <a:path h="300355" w="1556639">
                  <a:moveTo>
                    <a:pt x="0" y="300355"/>
                  </a:moveTo>
                  <a:lnTo>
                    <a:pt x="1556639" y="300355"/>
                  </a:lnTo>
                  <a:lnTo>
                    <a:pt x="1556639" y="0"/>
                  </a:lnTo>
                  <a:lnTo>
                    <a:pt x="199898" y="0"/>
                  </a:lnTo>
                  <a:cubicBezTo>
                    <a:pt x="89535" y="0"/>
                    <a:pt x="0" y="89535"/>
                    <a:pt x="0" y="199898"/>
                  </a:cubicBezTo>
                  <a:close/>
                </a:path>
              </a:pathLst>
            </a:custGeom>
            <a:solidFill>
              <a:srgbClr val="002F1B"/>
            </a:solidFill>
          </p:spPr>
        </p:sp>
        <p:sp>
          <p:nvSpPr>
            <p:cNvPr name="Freeform 9" id="9"/>
            <p:cNvSpPr/>
            <p:nvPr/>
          </p:nvSpPr>
          <p:spPr>
            <a:xfrm flipH="false" flipV="false" rot="0">
              <a:off x="63500" y="1111758"/>
              <a:ext cx="4416171" cy="220599"/>
            </a:xfrm>
            <a:custGeom>
              <a:avLst/>
              <a:gdLst/>
              <a:ahLst/>
              <a:cxnLst/>
              <a:rect r="r" b="b" t="t" l="l"/>
              <a:pathLst>
                <a:path h="220599" w="4416171">
                  <a:moveTo>
                    <a:pt x="0" y="220599"/>
                  </a:moveTo>
                  <a:lnTo>
                    <a:pt x="4416171" y="220599"/>
                  </a:lnTo>
                  <a:lnTo>
                    <a:pt x="4416171" y="0"/>
                  </a:lnTo>
                  <a:lnTo>
                    <a:pt x="0" y="0"/>
                  </a:lnTo>
                  <a:close/>
                </a:path>
              </a:pathLst>
            </a:custGeom>
            <a:solidFill>
              <a:srgbClr val="002F1B"/>
            </a:solidFill>
          </p:spPr>
        </p:sp>
        <p:sp>
          <p:nvSpPr>
            <p:cNvPr name="Freeform 10" id="10"/>
            <p:cNvSpPr/>
            <p:nvPr/>
          </p:nvSpPr>
          <p:spPr>
            <a:xfrm flipH="false" flipV="false" rot="0">
              <a:off x="966470" y="63500"/>
              <a:ext cx="1909318" cy="989838"/>
            </a:xfrm>
            <a:custGeom>
              <a:avLst/>
              <a:gdLst/>
              <a:ahLst/>
              <a:cxnLst/>
              <a:rect r="r" b="b" t="t" l="l"/>
              <a:pathLst>
                <a:path h="989838" w="1909318">
                  <a:moveTo>
                    <a:pt x="0" y="989838"/>
                  </a:moveTo>
                  <a:lnTo>
                    <a:pt x="1909318" y="989838"/>
                  </a:lnTo>
                  <a:lnTo>
                    <a:pt x="1909318" y="237236"/>
                  </a:lnTo>
                  <a:cubicBezTo>
                    <a:pt x="1909318" y="106172"/>
                    <a:pt x="1803019" y="0"/>
                    <a:pt x="1671955" y="0"/>
                  </a:cubicBezTo>
                  <a:lnTo>
                    <a:pt x="195072" y="0"/>
                  </a:lnTo>
                  <a:cubicBezTo>
                    <a:pt x="87376" y="0"/>
                    <a:pt x="0" y="87376"/>
                    <a:pt x="0" y="195072"/>
                  </a:cubicBezTo>
                  <a:close/>
                </a:path>
              </a:pathLst>
            </a:custGeom>
            <a:solidFill>
              <a:srgbClr val="69866B"/>
            </a:solidFill>
          </p:spPr>
        </p:sp>
        <p:sp>
          <p:nvSpPr>
            <p:cNvPr name="Freeform 11" id="11"/>
            <p:cNvSpPr/>
            <p:nvPr/>
          </p:nvSpPr>
          <p:spPr>
            <a:xfrm flipH="false" flipV="false" rot="0">
              <a:off x="63500" y="63500"/>
              <a:ext cx="859028" cy="989838"/>
            </a:xfrm>
            <a:custGeom>
              <a:avLst/>
              <a:gdLst/>
              <a:ahLst/>
              <a:cxnLst/>
              <a:rect r="r" b="b" t="t" l="l"/>
              <a:pathLst>
                <a:path h="989838" w="859028">
                  <a:moveTo>
                    <a:pt x="0" y="989838"/>
                  </a:moveTo>
                  <a:lnTo>
                    <a:pt x="859028" y="989838"/>
                  </a:lnTo>
                  <a:lnTo>
                    <a:pt x="859028" y="237236"/>
                  </a:lnTo>
                  <a:cubicBezTo>
                    <a:pt x="859028" y="106172"/>
                    <a:pt x="752856" y="0"/>
                    <a:pt x="621792" y="0"/>
                  </a:cubicBezTo>
                  <a:lnTo>
                    <a:pt x="0" y="0"/>
                  </a:lnTo>
                  <a:close/>
                </a:path>
              </a:pathLst>
            </a:custGeom>
            <a:solidFill>
              <a:srgbClr val="69866B"/>
            </a:solidFill>
          </p:spPr>
        </p:sp>
        <p:sp>
          <p:nvSpPr>
            <p:cNvPr name="Freeform 12" id="12"/>
            <p:cNvSpPr/>
            <p:nvPr/>
          </p:nvSpPr>
          <p:spPr>
            <a:xfrm flipH="false" flipV="false" rot="0">
              <a:off x="966470" y="66929"/>
              <a:ext cx="1909318" cy="297053"/>
            </a:xfrm>
            <a:custGeom>
              <a:avLst/>
              <a:gdLst/>
              <a:ahLst/>
              <a:cxnLst/>
              <a:rect r="r" b="b" t="t" l="l"/>
              <a:pathLst>
                <a:path h="297053" w="1909318">
                  <a:moveTo>
                    <a:pt x="0" y="297053"/>
                  </a:moveTo>
                  <a:lnTo>
                    <a:pt x="1909318" y="297053"/>
                  </a:lnTo>
                  <a:lnTo>
                    <a:pt x="1909318" y="237236"/>
                  </a:lnTo>
                  <a:cubicBezTo>
                    <a:pt x="1909318" y="106172"/>
                    <a:pt x="1803146" y="0"/>
                    <a:pt x="1672082" y="0"/>
                  </a:cubicBezTo>
                  <a:lnTo>
                    <a:pt x="192786" y="0"/>
                  </a:lnTo>
                  <a:cubicBezTo>
                    <a:pt x="86360" y="0"/>
                    <a:pt x="0" y="86360"/>
                    <a:pt x="0" y="192786"/>
                  </a:cubicBezTo>
                  <a:close/>
                </a:path>
              </a:pathLst>
            </a:custGeom>
            <a:solidFill>
              <a:srgbClr val="002F1B"/>
            </a:solidFill>
          </p:spPr>
        </p:sp>
        <p:sp>
          <p:nvSpPr>
            <p:cNvPr name="Freeform 13" id="13"/>
            <p:cNvSpPr/>
            <p:nvPr/>
          </p:nvSpPr>
          <p:spPr>
            <a:xfrm flipH="false" flipV="false" rot="0">
              <a:off x="63500" y="66929"/>
              <a:ext cx="859028" cy="297053"/>
            </a:xfrm>
            <a:custGeom>
              <a:avLst/>
              <a:gdLst/>
              <a:ahLst/>
              <a:cxnLst/>
              <a:rect r="r" b="b" t="t" l="l"/>
              <a:pathLst>
                <a:path h="297053" w="859028">
                  <a:moveTo>
                    <a:pt x="0" y="297053"/>
                  </a:moveTo>
                  <a:lnTo>
                    <a:pt x="859028" y="297053"/>
                  </a:lnTo>
                  <a:lnTo>
                    <a:pt x="859028" y="237236"/>
                  </a:lnTo>
                  <a:cubicBezTo>
                    <a:pt x="859028" y="106172"/>
                    <a:pt x="752856" y="0"/>
                    <a:pt x="621792" y="0"/>
                  </a:cubicBezTo>
                  <a:lnTo>
                    <a:pt x="0" y="0"/>
                  </a:lnTo>
                  <a:close/>
                </a:path>
              </a:pathLst>
            </a:custGeom>
            <a:solidFill>
              <a:srgbClr val="002F1B"/>
            </a:solidFill>
          </p:spPr>
        </p:sp>
      </p:grpSp>
      <p:sp>
        <p:nvSpPr>
          <p:cNvPr name="Freeform 14" id="14"/>
          <p:cNvSpPr/>
          <p:nvPr/>
        </p:nvSpPr>
        <p:spPr>
          <a:xfrm flipH="false" flipV="false" rot="0">
            <a:off x="652996" y="2531145"/>
            <a:ext cx="2100186" cy="2100186"/>
          </a:xfrm>
          <a:custGeom>
            <a:avLst/>
            <a:gdLst/>
            <a:ahLst/>
            <a:cxnLst/>
            <a:rect r="r" b="b" t="t" l="l"/>
            <a:pathLst>
              <a:path h="2100186" w="2100186">
                <a:moveTo>
                  <a:pt x="0" y="0"/>
                </a:moveTo>
                <a:lnTo>
                  <a:pt x="2100186" y="0"/>
                </a:lnTo>
                <a:lnTo>
                  <a:pt x="2100186" y="2100186"/>
                </a:lnTo>
                <a:lnTo>
                  <a:pt x="0" y="2100186"/>
                </a:lnTo>
                <a:lnTo>
                  <a:pt x="0" y="0"/>
                </a:lnTo>
                <a:close/>
              </a:path>
            </a:pathLst>
          </a:custGeom>
          <a:blipFill>
            <a:blip r:embed="rId4"/>
            <a:stretch>
              <a:fillRect l="0" t="0" r="0" b="0"/>
            </a:stretch>
          </a:blipFill>
        </p:spPr>
      </p:sp>
      <p:sp>
        <p:nvSpPr>
          <p:cNvPr name="Freeform 15" id="15"/>
          <p:cNvSpPr/>
          <p:nvPr/>
        </p:nvSpPr>
        <p:spPr>
          <a:xfrm flipH="false" flipV="false" rot="0">
            <a:off x="2862663" y="2531145"/>
            <a:ext cx="4278478" cy="2100186"/>
          </a:xfrm>
          <a:custGeom>
            <a:avLst/>
            <a:gdLst/>
            <a:ahLst/>
            <a:cxnLst/>
            <a:rect r="r" b="b" t="t" l="l"/>
            <a:pathLst>
              <a:path h="2100186" w="4278478">
                <a:moveTo>
                  <a:pt x="0" y="0"/>
                </a:moveTo>
                <a:lnTo>
                  <a:pt x="4278477" y="0"/>
                </a:lnTo>
                <a:lnTo>
                  <a:pt x="4278477" y="2100186"/>
                </a:lnTo>
                <a:lnTo>
                  <a:pt x="0" y="2100186"/>
                </a:lnTo>
                <a:lnTo>
                  <a:pt x="0" y="0"/>
                </a:lnTo>
                <a:close/>
              </a:path>
            </a:pathLst>
          </a:custGeom>
          <a:blipFill>
            <a:blip r:embed="rId5"/>
            <a:stretch>
              <a:fillRect l="0" t="0" r="0" b="0"/>
            </a:stretch>
          </a:blipFill>
        </p:spPr>
      </p:sp>
      <p:grpSp>
        <p:nvGrpSpPr>
          <p:cNvPr name="Group 16" id="16"/>
          <p:cNvGrpSpPr>
            <a:grpSpLocks noChangeAspect="true"/>
          </p:cNvGrpSpPr>
          <p:nvPr/>
        </p:nvGrpSpPr>
        <p:grpSpPr>
          <a:xfrm rot="0">
            <a:off x="4709122" y="791747"/>
            <a:ext cx="73714" cy="73714"/>
            <a:chOff x="0" y="0"/>
            <a:chExt cx="73711" cy="73711"/>
          </a:xfrm>
        </p:grpSpPr>
        <p:sp>
          <p:nvSpPr>
            <p:cNvPr name="Freeform 17" id="17"/>
            <p:cNvSpPr/>
            <p:nvPr/>
          </p:nvSpPr>
          <p:spPr>
            <a:xfrm flipH="false" flipV="false" rot="0">
              <a:off x="0" y="0"/>
              <a:ext cx="73660" cy="73660"/>
            </a:xfrm>
            <a:custGeom>
              <a:avLst/>
              <a:gdLst/>
              <a:ahLst/>
              <a:cxnLst/>
              <a:rect r="r" b="b" t="t" l="l"/>
              <a:pathLst>
                <a:path h="73660" w="73660">
                  <a:moveTo>
                    <a:pt x="73660" y="73660"/>
                  </a:moveTo>
                  <a:lnTo>
                    <a:pt x="0" y="73660"/>
                  </a:lnTo>
                  <a:lnTo>
                    <a:pt x="0" y="0"/>
                  </a:lnTo>
                  <a:lnTo>
                    <a:pt x="73660" y="0"/>
                  </a:lnTo>
                  <a:close/>
                </a:path>
              </a:pathLst>
            </a:custGeom>
            <a:solidFill>
              <a:srgbClr val="002F1B"/>
            </a:solidFill>
          </p:spPr>
        </p:sp>
      </p:grpSp>
      <p:sp>
        <p:nvSpPr>
          <p:cNvPr name="TextBox 18" id="18"/>
          <p:cNvSpPr txBox="true"/>
          <p:nvPr/>
        </p:nvSpPr>
        <p:spPr>
          <a:xfrm rot="0">
            <a:off x="1895475" y="1081869"/>
            <a:ext cx="618582" cy="227921"/>
          </a:xfrm>
          <a:prstGeom prst="rect">
            <a:avLst/>
          </a:prstGeom>
        </p:spPr>
        <p:txBody>
          <a:bodyPr anchor="t" rtlCol="false" tIns="0" lIns="0" bIns="0" rIns="0">
            <a:spAutoFit/>
          </a:bodyPr>
          <a:lstStyle/>
          <a:p>
            <a:pPr algn="l" rtl="true">
              <a:lnSpc>
                <a:spcPts val="1612"/>
              </a:lnSpc>
            </a:pPr>
            <a:r>
              <a:rPr lang="ar-EG" sz="1151">
                <a:solidFill>
                  <a:srgbClr val="FBFBFB"/>
                </a:solidFill>
                <a:latin typeface="HS Headline"/>
                <a:ea typeface="HS Headline"/>
                <a:cs typeface="HS Headline"/>
                <a:sym typeface="HS Headline"/>
                <a:rtl val="true"/>
              </a:rPr>
              <a:t>الموقع</a:t>
            </a:r>
          </a:p>
        </p:txBody>
      </p:sp>
      <p:sp>
        <p:nvSpPr>
          <p:cNvPr name="TextBox 19" id="19"/>
          <p:cNvSpPr txBox="true"/>
          <p:nvPr/>
        </p:nvSpPr>
        <p:spPr>
          <a:xfrm rot="0">
            <a:off x="3567313" y="1081869"/>
            <a:ext cx="749859" cy="227921"/>
          </a:xfrm>
          <a:prstGeom prst="rect">
            <a:avLst/>
          </a:prstGeom>
        </p:spPr>
        <p:txBody>
          <a:bodyPr anchor="t" rtlCol="false" tIns="0" lIns="0" bIns="0" rIns="0">
            <a:spAutoFit/>
          </a:bodyPr>
          <a:lstStyle/>
          <a:p>
            <a:pPr algn="l" rtl="true">
              <a:lnSpc>
                <a:spcPts val="1612"/>
              </a:lnSpc>
            </a:pPr>
            <a:r>
              <a:rPr lang="ar-EG" sz="1151">
                <a:solidFill>
                  <a:srgbClr val="FBFBFB"/>
                </a:solidFill>
                <a:latin typeface="HS Headline"/>
                <a:ea typeface="HS Headline"/>
                <a:cs typeface="HS Headline"/>
                <a:sym typeface="HS Headline"/>
                <a:rtl val="true"/>
              </a:rPr>
              <a:t>اﻟﻬﺪف</a:t>
            </a:r>
          </a:p>
        </p:txBody>
      </p:sp>
      <p:sp>
        <p:nvSpPr>
          <p:cNvPr name="TextBox 20" id="20"/>
          <p:cNvSpPr txBox="true"/>
          <p:nvPr/>
        </p:nvSpPr>
        <p:spPr>
          <a:xfrm rot="0">
            <a:off x="5032593" y="1100919"/>
            <a:ext cx="810547" cy="175155"/>
          </a:xfrm>
          <a:prstGeom prst="rect">
            <a:avLst/>
          </a:prstGeom>
        </p:spPr>
        <p:txBody>
          <a:bodyPr anchor="t" rtlCol="false" tIns="0" lIns="0" bIns="0" rIns="0">
            <a:spAutoFit/>
          </a:bodyPr>
          <a:lstStyle/>
          <a:p>
            <a:pPr algn="l" rtl="true">
              <a:lnSpc>
                <a:spcPts val="1294"/>
              </a:lnSpc>
            </a:pPr>
            <a:r>
              <a:rPr lang="ar-EG" sz="924">
                <a:solidFill>
                  <a:srgbClr val="FBFBFB"/>
                </a:solidFill>
                <a:latin typeface="HS Headline"/>
                <a:ea typeface="HS Headline"/>
                <a:cs typeface="HS Headline"/>
                <a:sym typeface="HS Headline"/>
                <a:rtl val="true"/>
              </a:rPr>
              <a:t>اسم الجامع</a:t>
            </a:r>
          </a:p>
        </p:txBody>
      </p:sp>
      <p:sp>
        <p:nvSpPr>
          <p:cNvPr name="TextBox 21" id="21"/>
          <p:cNvSpPr txBox="true"/>
          <p:nvPr/>
        </p:nvSpPr>
        <p:spPr>
          <a:xfrm rot="0">
            <a:off x="1895475" y="1562824"/>
            <a:ext cx="618582" cy="313513"/>
          </a:xfrm>
          <a:prstGeom prst="rect">
            <a:avLst/>
          </a:prstGeom>
        </p:spPr>
        <p:txBody>
          <a:bodyPr anchor="t" rtlCol="false" tIns="0" lIns="0" bIns="0" rIns="0">
            <a:spAutoFit/>
          </a:bodyPr>
          <a:lstStyle/>
          <a:p>
            <a:pPr algn="ctr" rtl="true">
              <a:lnSpc>
                <a:spcPts val="1152"/>
              </a:lnSpc>
            </a:pPr>
            <a:r>
              <a:rPr lang="ar-EG" sz="1079">
                <a:solidFill>
                  <a:srgbClr val="FFFFFF"/>
                </a:solidFill>
                <a:latin typeface="HS Headline"/>
                <a:ea typeface="HS Headline"/>
                <a:cs typeface="HS Headline"/>
                <a:sym typeface="HS Headline"/>
                <a:rtl val="true"/>
              </a:rPr>
              <a:t>ﺑﻘﻌﺎء ﺣﻲ اﻟﻠﻮﻳﻤﻲ</a:t>
            </a:r>
          </a:p>
        </p:txBody>
      </p:sp>
      <p:sp>
        <p:nvSpPr>
          <p:cNvPr name="TextBox 22" id="22"/>
          <p:cNvSpPr txBox="true"/>
          <p:nvPr/>
        </p:nvSpPr>
        <p:spPr>
          <a:xfrm rot="0">
            <a:off x="5239450" y="1715224"/>
            <a:ext cx="77772" cy="210699"/>
          </a:xfrm>
          <a:prstGeom prst="rect">
            <a:avLst/>
          </a:prstGeom>
        </p:spPr>
        <p:txBody>
          <a:bodyPr anchor="t" rtlCol="false" tIns="0" lIns="0" bIns="0" rIns="0">
            <a:spAutoFit/>
          </a:bodyPr>
          <a:lstStyle/>
          <a:p>
            <a:pPr algn="l">
              <a:lnSpc>
                <a:spcPts val="1511"/>
              </a:lnSpc>
            </a:pPr>
            <a:r>
              <a:rPr lang="en-US" sz="1079">
                <a:solidFill>
                  <a:srgbClr val="FFFFFF"/>
                </a:solidFill>
                <a:latin typeface="HS Headline"/>
                <a:ea typeface="HS Headline"/>
                <a:cs typeface="HS Headline"/>
                <a:sym typeface="HS Headline"/>
              </a:rPr>
              <a:t>«</a:t>
            </a:r>
          </a:p>
        </p:txBody>
      </p:sp>
      <p:sp>
        <p:nvSpPr>
          <p:cNvPr name="TextBox 23" id="23"/>
          <p:cNvSpPr txBox="true"/>
          <p:nvPr/>
        </p:nvSpPr>
        <p:spPr>
          <a:xfrm rot="0">
            <a:off x="5278336" y="1524724"/>
            <a:ext cx="823246" cy="210699"/>
          </a:xfrm>
          <a:prstGeom prst="rect">
            <a:avLst/>
          </a:prstGeom>
        </p:spPr>
        <p:txBody>
          <a:bodyPr anchor="t" rtlCol="false" tIns="0" lIns="0" bIns="0" rIns="0">
            <a:spAutoFit/>
          </a:bodyPr>
          <a:lstStyle/>
          <a:p>
            <a:pPr algn="l" rtl="true">
              <a:lnSpc>
                <a:spcPts val="1511"/>
              </a:lnSpc>
            </a:pPr>
            <a:r>
              <a:rPr lang="ar-EG" sz="1079">
                <a:solidFill>
                  <a:srgbClr val="FFFFFF"/>
                </a:solidFill>
                <a:latin typeface="HS Headline"/>
                <a:ea typeface="HS Headline"/>
                <a:cs typeface="HS Headline"/>
                <a:sym typeface="HS Headline"/>
                <a:rtl val="true"/>
              </a:rPr>
              <a:t>ﻣﺴﺠﺪ «ﻋﺎﺋﺸﺔ </a:t>
            </a:r>
          </a:p>
        </p:txBody>
      </p:sp>
      <p:sp>
        <p:nvSpPr>
          <p:cNvPr name="TextBox 24" id="24"/>
          <p:cNvSpPr txBox="true"/>
          <p:nvPr/>
        </p:nvSpPr>
        <p:spPr>
          <a:xfrm rot="0">
            <a:off x="4841986" y="1606261"/>
            <a:ext cx="553422" cy="294213"/>
          </a:xfrm>
          <a:prstGeom prst="rect">
            <a:avLst/>
          </a:prstGeom>
        </p:spPr>
        <p:txBody>
          <a:bodyPr anchor="t" rtlCol="false" tIns="0" lIns="0" bIns="0" rIns="0">
            <a:spAutoFit/>
          </a:bodyPr>
          <a:lstStyle/>
          <a:p>
            <a:pPr algn="l" rtl="true">
              <a:lnSpc>
                <a:spcPts val="1108"/>
              </a:lnSpc>
            </a:pPr>
            <a:r>
              <a:rPr lang="ar-EG" sz="791">
                <a:solidFill>
                  <a:srgbClr val="FFFFFF"/>
                </a:solidFill>
                <a:latin typeface="HS Headline"/>
                <a:ea typeface="HS Headline"/>
                <a:cs typeface="HS Headline"/>
                <a:sym typeface="HS Headline"/>
                <a:rtl val="true"/>
              </a:rPr>
              <a:t>رﺿﻲ اﷲ ﻋﻨﻬﺎ</a:t>
            </a:r>
          </a:p>
        </p:txBody>
      </p:sp>
      <p:sp>
        <p:nvSpPr>
          <p:cNvPr name="TextBox 25" id="25"/>
          <p:cNvSpPr txBox="true"/>
          <p:nvPr/>
        </p:nvSpPr>
        <p:spPr>
          <a:xfrm rot="0">
            <a:off x="2856586" y="1514427"/>
            <a:ext cx="1698412" cy="312095"/>
          </a:xfrm>
          <a:prstGeom prst="rect">
            <a:avLst/>
          </a:prstGeom>
        </p:spPr>
        <p:txBody>
          <a:bodyPr anchor="t" rtlCol="false" tIns="0" lIns="0" bIns="0" rIns="0">
            <a:spAutoFit/>
          </a:bodyPr>
          <a:lstStyle/>
          <a:p>
            <a:pPr algn="ctr" rtl="true">
              <a:lnSpc>
                <a:spcPts val="1151"/>
              </a:lnSpc>
            </a:pPr>
            <a:r>
              <a:rPr lang="ar-EG" sz="1007">
                <a:solidFill>
                  <a:srgbClr val="FFFFFF"/>
                </a:solidFill>
                <a:latin typeface="HS Headline"/>
                <a:ea typeface="HS Headline"/>
                <a:cs typeface="HS Headline"/>
                <a:sym typeface="HS Headline"/>
                <a:rtl val="true"/>
              </a:rPr>
              <a:t>ﻓﺮش اﻟﻤﺴﺠﺪﻣﻊ اﻟﺪﻫﺎﻧﺎت واﻟﺴﺘﺎﺋﺮ وﺗﻜﺎﻳﺎت وﺣﺎﻣﻼت ﻣﺼﺎﺣﻒ</a:t>
            </a:r>
          </a:p>
        </p:txBody>
      </p:sp>
      <p:sp>
        <p:nvSpPr>
          <p:cNvPr name="TextBox 26" id="26"/>
          <p:cNvSpPr txBox="true"/>
          <p:nvPr/>
        </p:nvSpPr>
        <p:spPr>
          <a:xfrm rot="0">
            <a:off x="2522992" y="653653"/>
            <a:ext cx="2593558" cy="283227"/>
          </a:xfrm>
          <a:prstGeom prst="rect">
            <a:avLst/>
          </a:prstGeom>
        </p:spPr>
        <p:txBody>
          <a:bodyPr anchor="t" rtlCol="false" tIns="0" lIns="0" bIns="0" rIns="0">
            <a:spAutoFit/>
          </a:bodyPr>
          <a:lstStyle/>
          <a:p>
            <a:pPr algn="ctr" rtl="true">
              <a:lnSpc>
                <a:spcPts val="2031"/>
              </a:lnSpc>
            </a:pPr>
            <a:r>
              <a:rPr lang="ar-EG" sz="1451">
                <a:solidFill>
                  <a:srgbClr val="002F1B"/>
                </a:solidFill>
                <a:latin typeface="HS Headline"/>
                <a:ea typeface="HS Headline"/>
                <a:cs typeface="HS Headline"/>
                <a:sym typeface="HS Headline"/>
                <a:rtl val="true"/>
              </a:rPr>
              <a:t>ﻣﻦ ﻣﺒﺎدرات اﻟﺠﻤﻌﻴﺔ :</a:t>
            </a:r>
          </a:p>
        </p:txBody>
      </p:sp>
      <p:sp>
        <p:nvSpPr>
          <p:cNvPr name="TextBox 27" id="27"/>
          <p:cNvSpPr txBox="true"/>
          <p:nvPr/>
        </p:nvSpPr>
        <p:spPr>
          <a:xfrm rot="0">
            <a:off x="384991" y="4912652"/>
            <a:ext cx="82306" cy="426825"/>
          </a:xfrm>
          <a:prstGeom prst="rect">
            <a:avLst/>
          </a:prstGeom>
        </p:spPr>
        <p:txBody>
          <a:bodyPr anchor="t" rtlCol="false" tIns="0" lIns="0" bIns="0" rIns="0">
            <a:spAutoFit/>
          </a:bodyPr>
          <a:lstStyle/>
          <a:p>
            <a:pPr algn="l">
              <a:lnSpc>
                <a:spcPts val="2520"/>
              </a:lnSpc>
            </a:pPr>
            <a:r>
              <a:rPr lang="en-US" sz="1800">
                <a:solidFill>
                  <a:srgbClr val="193B19"/>
                </a:solidFill>
                <a:latin typeface="Adobe Bengali"/>
                <a:ea typeface="Adobe Bengali"/>
                <a:cs typeface="Adobe Bengali"/>
                <a:sym typeface="Adobe Bengali"/>
              </a:rPr>
              <a:t>٩</a:t>
            </a:r>
          </a:p>
        </p:txBody>
      </p:sp>
    </p:spTree>
  </p:cSld>
  <p:clrMapOvr>
    <a:masterClrMapping/>
  </p:clrMapOvr>
</p:sld>
</file>

<file path=ppt/slides/slide12.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p:cNvSpPr/>
          <p:nvPr/>
        </p:nvSpPr>
        <p:spPr>
          <a:xfrm flipH="false" flipV="false" rot="0">
            <a:off x="-13745" y="-164668"/>
            <a:ext cx="7779563" cy="5647201"/>
          </a:xfrm>
          <a:custGeom>
            <a:avLst/>
            <a:gdLst/>
            <a:ahLst/>
            <a:cxnLst/>
            <a:rect r="r" b="b" t="t" l="l"/>
            <a:pathLst>
              <a:path h="5647201" w="7779563">
                <a:moveTo>
                  <a:pt x="0" y="0"/>
                </a:moveTo>
                <a:lnTo>
                  <a:pt x="7779563" y="0"/>
                </a:lnTo>
                <a:lnTo>
                  <a:pt x="7779563" y="5647201"/>
                </a:lnTo>
                <a:lnTo>
                  <a:pt x="0" y="5647201"/>
                </a:lnTo>
                <a:lnTo>
                  <a:pt x="0" y="0"/>
                </a:lnTo>
                <a:close/>
              </a:path>
            </a:pathLst>
          </a:custGeom>
          <a:blipFill>
            <a:blip r:embed="rId2">
              <a:alphaModFix amt="38000"/>
            </a:blip>
            <a:stretch>
              <a:fillRect l="0" t="0" r="0" b="0"/>
            </a:stretch>
          </a:blipFill>
        </p:spPr>
      </p:sp>
      <p:sp>
        <p:nvSpPr>
          <p:cNvPr name="Freeform 3" id="3"/>
          <p:cNvSpPr/>
          <p:nvPr/>
        </p:nvSpPr>
        <p:spPr>
          <a:xfrm flipH="false" flipV="false" rot="0">
            <a:off x="169716" y="79991"/>
            <a:ext cx="606685" cy="515684"/>
          </a:xfrm>
          <a:custGeom>
            <a:avLst/>
            <a:gdLst/>
            <a:ahLst/>
            <a:cxnLst/>
            <a:rect r="r" b="b" t="t" l="l"/>
            <a:pathLst>
              <a:path h="515684" w="606685">
                <a:moveTo>
                  <a:pt x="0" y="0"/>
                </a:moveTo>
                <a:lnTo>
                  <a:pt x="606686" y="0"/>
                </a:lnTo>
                <a:lnTo>
                  <a:pt x="606686" y="515683"/>
                </a:lnTo>
                <a:lnTo>
                  <a:pt x="0" y="515683"/>
                </a:lnTo>
                <a:lnTo>
                  <a:pt x="0" y="0"/>
                </a:lnTo>
                <a:close/>
              </a:path>
            </a:pathLst>
          </a:custGeom>
          <a:blipFill>
            <a:blip r:embed="rId3"/>
            <a:stretch>
              <a:fillRect l="0" t="0" r="0" b="0"/>
            </a:stretch>
          </a:blipFill>
        </p:spPr>
      </p:sp>
      <p:grpSp>
        <p:nvGrpSpPr>
          <p:cNvPr name="Group 4" id="4"/>
          <p:cNvGrpSpPr>
            <a:grpSpLocks noChangeAspect="true"/>
          </p:cNvGrpSpPr>
          <p:nvPr/>
        </p:nvGrpSpPr>
        <p:grpSpPr>
          <a:xfrm rot="0">
            <a:off x="1582922" y="957558"/>
            <a:ext cx="4543149" cy="3724675"/>
            <a:chOff x="0" y="0"/>
            <a:chExt cx="4543146" cy="3724669"/>
          </a:xfrm>
        </p:grpSpPr>
        <p:sp>
          <p:nvSpPr>
            <p:cNvPr name="Freeform 5" id="5"/>
            <p:cNvSpPr/>
            <p:nvPr/>
          </p:nvSpPr>
          <p:spPr>
            <a:xfrm flipH="false" flipV="false" rot="0">
              <a:off x="2907538" y="63500"/>
              <a:ext cx="1555623" cy="989838"/>
            </a:xfrm>
            <a:custGeom>
              <a:avLst/>
              <a:gdLst/>
              <a:ahLst/>
              <a:cxnLst/>
              <a:rect r="r" b="b" t="t" l="l"/>
              <a:pathLst>
                <a:path h="989838" w="1555623">
                  <a:moveTo>
                    <a:pt x="0" y="989838"/>
                  </a:moveTo>
                  <a:lnTo>
                    <a:pt x="1555623" y="989838"/>
                  </a:lnTo>
                  <a:lnTo>
                    <a:pt x="1555623" y="0"/>
                  </a:lnTo>
                  <a:lnTo>
                    <a:pt x="199898" y="0"/>
                  </a:lnTo>
                  <a:cubicBezTo>
                    <a:pt x="89535" y="0"/>
                    <a:pt x="0" y="89535"/>
                    <a:pt x="0" y="199898"/>
                  </a:cubicBezTo>
                  <a:close/>
                </a:path>
              </a:pathLst>
            </a:custGeom>
            <a:solidFill>
              <a:srgbClr val="69866B"/>
            </a:solidFill>
          </p:spPr>
        </p:sp>
        <p:sp>
          <p:nvSpPr>
            <p:cNvPr name="Freeform 6" id="6"/>
            <p:cNvSpPr/>
            <p:nvPr/>
          </p:nvSpPr>
          <p:spPr>
            <a:xfrm flipH="false" flipV="false" rot="0">
              <a:off x="2907538" y="65151"/>
              <a:ext cx="1556639" cy="300355"/>
            </a:xfrm>
            <a:custGeom>
              <a:avLst/>
              <a:gdLst/>
              <a:ahLst/>
              <a:cxnLst/>
              <a:rect r="r" b="b" t="t" l="l"/>
              <a:pathLst>
                <a:path h="300355" w="1556639">
                  <a:moveTo>
                    <a:pt x="0" y="300355"/>
                  </a:moveTo>
                  <a:lnTo>
                    <a:pt x="1556639" y="300355"/>
                  </a:lnTo>
                  <a:lnTo>
                    <a:pt x="1556639" y="0"/>
                  </a:lnTo>
                  <a:lnTo>
                    <a:pt x="199898" y="0"/>
                  </a:lnTo>
                  <a:cubicBezTo>
                    <a:pt x="89535" y="0"/>
                    <a:pt x="0" y="89535"/>
                    <a:pt x="0" y="199898"/>
                  </a:cubicBezTo>
                  <a:close/>
                </a:path>
              </a:pathLst>
            </a:custGeom>
            <a:solidFill>
              <a:srgbClr val="002F1B"/>
            </a:solidFill>
          </p:spPr>
        </p:sp>
        <p:sp>
          <p:nvSpPr>
            <p:cNvPr name="Freeform 7" id="7"/>
            <p:cNvSpPr/>
            <p:nvPr/>
          </p:nvSpPr>
          <p:spPr>
            <a:xfrm flipH="false" flipV="false" rot="0">
              <a:off x="63500" y="1111758"/>
              <a:ext cx="4416171" cy="220599"/>
            </a:xfrm>
            <a:custGeom>
              <a:avLst/>
              <a:gdLst/>
              <a:ahLst/>
              <a:cxnLst/>
              <a:rect r="r" b="b" t="t" l="l"/>
              <a:pathLst>
                <a:path h="220599" w="4416171">
                  <a:moveTo>
                    <a:pt x="0" y="220599"/>
                  </a:moveTo>
                  <a:lnTo>
                    <a:pt x="4416171" y="220599"/>
                  </a:lnTo>
                  <a:lnTo>
                    <a:pt x="4416171" y="0"/>
                  </a:lnTo>
                  <a:lnTo>
                    <a:pt x="0" y="0"/>
                  </a:lnTo>
                  <a:close/>
                </a:path>
              </a:pathLst>
            </a:custGeom>
            <a:solidFill>
              <a:srgbClr val="002F1B"/>
            </a:solidFill>
          </p:spPr>
        </p:sp>
        <p:sp>
          <p:nvSpPr>
            <p:cNvPr name="Freeform 8" id="8"/>
            <p:cNvSpPr/>
            <p:nvPr/>
          </p:nvSpPr>
          <p:spPr>
            <a:xfrm flipH="false" flipV="false" rot="0">
              <a:off x="966470" y="63500"/>
              <a:ext cx="1909318" cy="989838"/>
            </a:xfrm>
            <a:custGeom>
              <a:avLst/>
              <a:gdLst/>
              <a:ahLst/>
              <a:cxnLst/>
              <a:rect r="r" b="b" t="t" l="l"/>
              <a:pathLst>
                <a:path h="989838" w="1909318">
                  <a:moveTo>
                    <a:pt x="0" y="989838"/>
                  </a:moveTo>
                  <a:lnTo>
                    <a:pt x="1909318" y="989838"/>
                  </a:lnTo>
                  <a:lnTo>
                    <a:pt x="1909318" y="237236"/>
                  </a:lnTo>
                  <a:cubicBezTo>
                    <a:pt x="1909318" y="106172"/>
                    <a:pt x="1803019" y="0"/>
                    <a:pt x="1671955" y="0"/>
                  </a:cubicBezTo>
                  <a:lnTo>
                    <a:pt x="195072" y="0"/>
                  </a:lnTo>
                  <a:cubicBezTo>
                    <a:pt x="87376" y="0"/>
                    <a:pt x="0" y="87376"/>
                    <a:pt x="0" y="195072"/>
                  </a:cubicBezTo>
                  <a:close/>
                </a:path>
              </a:pathLst>
            </a:custGeom>
            <a:solidFill>
              <a:srgbClr val="69866B"/>
            </a:solidFill>
          </p:spPr>
        </p:sp>
        <p:sp>
          <p:nvSpPr>
            <p:cNvPr name="Freeform 9" id="9"/>
            <p:cNvSpPr/>
            <p:nvPr/>
          </p:nvSpPr>
          <p:spPr>
            <a:xfrm flipH="false" flipV="false" rot="0">
              <a:off x="63500" y="63500"/>
              <a:ext cx="859028" cy="989838"/>
            </a:xfrm>
            <a:custGeom>
              <a:avLst/>
              <a:gdLst/>
              <a:ahLst/>
              <a:cxnLst/>
              <a:rect r="r" b="b" t="t" l="l"/>
              <a:pathLst>
                <a:path h="989838" w="859028">
                  <a:moveTo>
                    <a:pt x="0" y="989838"/>
                  </a:moveTo>
                  <a:lnTo>
                    <a:pt x="859028" y="989838"/>
                  </a:lnTo>
                  <a:lnTo>
                    <a:pt x="859028" y="237236"/>
                  </a:lnTo>
                  <a:cubicBezTo>
                    <a:pt x="859028" y="106172"/>
                    <a:pt x="752856" y="0"/>
                    <a:pt x="621792" y="0"/>
                  </a:cubicBezTo>
                  <a:lnTo>
                    <a:pt x="0" y="0"/>
                  </a:lnTo>
                  <a:close/>
                </a:path>
              </a:pathLst>
            </a:custGeom>
            <a:solidFill>
              <a:srgbClr val="69866B"/>
            </a:solidFill>
          </p:spPr>
        </p:sp>
        <p:sp>
          <p:nvSpPr>
            <p:cNvPr name="Freeform 10" id="10"/>
            <p:cNvSpPr/>
            <p:nvPr/>
          </p:nvSpPr>
          <p:spPr>
            <a:xfrm flipH="false" flipV="false" rot="0">
              <a:off x="966470" y="66929"/>
              <a:ext cx="1909318" cy="297053"/>
            </a:xfrm>
            <a:custGeom>
              <a:avLst/>
              <a:gdLst/>
              <a:ahLst/>
              <a:cxnLst/>
              <a:rect r="r" b="b" t="t" l="l"/>
              <a:pathLst>
                <a:path h="297053" w="1909318">
                  <a:moveTo>
                    <a:pt x="0" y="297053"/>
                  </a:moveTo>
                  <a:lnTo>
                    <a:pt x="1909318" y="297053"/>
                  </a:lnTo>
                  <a:lnTo>
                    <a:pt x="1909318" y="237236"/>
                  </a:lnTo>
                  <a:cubicBezTo>
                    <a:pt x="1909318" y="106172"/>
                    <a:pt x="1803146" y="0"/>
                    <a:pt x="1672082" y="0"/>
                  </a:cubicBezTo>
                  <a:lnTo>
                    <a:pt x="192786" y="0"/>
                  </a:lnTo>
                  <a:cubicBezTo>
                    <a:pt x="86360" y="0"/>
                    <a:pt x="0" y="86360"/>
                    <a:pt x="0" y="192786"/>
                  </a:cubicBezTo>
                  <a:close/>
                </a:path>
              </a:pathLst>
            </a:custGeom>
            <a:solidFill>
              <a:srgbClr val="002F1B"/>
            </a:solidFill>
          </p:spPr>
        </p:sp>
        <p:sp>
          <p:nvSpPr>
            <p:cNvPr name="Freeform 11" id="11"/>
            <p:cNvSpPr/>
            <p:nvPr/>
          </p:nvSpPr>
          <p:spPr>
            <a:xfrm flipH="false" flipV="false" rot="0">
              <a:off x="63500" y="66929"/>
              <a:ext cx="859028" cy="297053"/>
            </a:xfrm>
            <a:custGeom>
              <a:avLst/>
              <a:gdLst/>
              <a:ahLst/>
              <a:cxnLst/>
              <a:rect r="r" b="b" t="t" l="l"/>
              <a:pathLst>
                <a:path h="297053" w="859028">
                  <a:moveTo>
                    <a:pt x="0" y="297053"/>
                  </a:moveTo>
                  <a:lnTo>
                    <a:pt x="859028" y="297053"/>
                  </a:lnTo>
                  <a:lnTo>
                    <a:pt x="859028" y="237236"/>
                  </a:lnTo>
                  <a:cubicBezTo>
                    <a:pt x="859028" y="106172"/>
                    <a:pt x="752729" y="0"/>
                    <a:pt x="621792" y="0"/>
                  </a:cubicBezTo>
                  <a:lnTo>
                    <a:pt x="0" y="0"/>
                  </a:lnTo>
                  <a:close/>
                </a:path>
              </a:pathLst>
            </a:custGeom>
            <a:solidFill>
              <a:srgbClr val="002F1B"/>
            </a:solidFill>
          </p:spPr>
        </p:sp>
        <p:sp>
          <p:nvSpPr>
            <p:cNvPr name="Freeform 12" id="12"/>
            <p:cNvSpPr/>
            <p:nvPr/>
          </p:nvSpPr>
          <p:spPr>
            <a:xfrm flipH="false" flipV="false" rot="0">
              <a:off x="77597" y="1443228"/>
              <a:ext cx="4388104" cy="2217928"/>
            </a:xfrm>
            <a:custGeom>
              <a:avLst/>
              <a:gdLst/>
              <a:ahLst/>
              <a:cxnLst/>
              <a:rect r="r" b="b" t="t" l="l"/>
              <a:pathLst>
                <a:path h="2217928" w="4388104">
                  <a:moveTo>
                    <a:pt x="4296410" y="2217928"/>
                  </a:moveTo>
                  <a:lnTo>
                    <a:pt x="91567" y="2217928"/>
                  </a:lnTo>
                  <a:cubicBezTo>
                    <a:pt x="41021" y="2217928"/>
                    <a:pt x="0" y="2176907"/>
                    <a:pt x="0" y="2126361"/>
                  </a:cubicBezTo>
                  <a:lnTo>
                    <a:pt x="0" y="91567"/>
                  </a:lnTo>
                  <a:cubicBezTo>
                    <a:pt x="0" y="41021"/>
                    <a:pt x="41021" y="0"/>
                    <a:pt x="91567" y="0"/>
                  </a:cubicBezTo>
                  <a:lnTo>
                    <a:pt x="4296537" y="0"/>
                  </a:lnTo>
                  <a:cubicBezTo>
                    <a:pt x="4347083" y="0"/>
                    <a:pt x="4388104" y="41021"/>
                    <a:pt x="4388104" y="91567"/>
                  </a:cubicBezTo>
                  <a:lnTo>
                    <a:pt x="4388104" y="2126361"/>
                  </a:lnTo>
                  <a:cubicBezTo>
                    <a:pt x="4388104" y="2176907"/>
                    <a:pt x="4347083" y="2217928"/>
                    <a:pt x="4296537" y="2217928"/>
                  </a:cubicBezTo>
                </a:path>
              </a:pathLst>
            </a:custGeom>
            <a:solidFill>
              <a:srgbClr val="69866B"/>
            </a:solidFill>
          </p:spPr>
        </p:sp>
      </p:grpSp>
      <p:sp>
        <p:nvSpPr>
          <p:cNvPr name="Freeform 13" id="13"/>
          <p:cNvSpPr/>
          <p:nvPr/>
        </p:nvSpPr>
        <p:spPr>
          <a:xfrm flipH="false" flipV="false" rot="0">
            <a:off x="1744647" y="2472290"/>
            <a:ext cx="2074983" cy="2074983"/>
          </a:xfrm>
          <a:custGeom>
            <a:avLst/>
            <a:gdLst/>
            <a:ahLst/>
            <a:cxnLst/>
            <a:rect r="r" b="b" t="t" l="l"/>
            <a:pathLst>
              <a:path h="2074983" w="2074983">
                <a:moveTo>
                  <a:pt x="0" y="0"/>
                </a:moveTo>
                <a:lnTo>
                  <a:pt x="2074983" y="0"/>
                </a:lnTo>
                <a:lnTo>
                  <a:pt x="2074983" y="2074983"/>
                </a:lnTo>
                <a:lnTo>
                  <a:pt x="0" y="2074983"/>
                </a:lnTo>
                <a:lnTo>
                  <a:pt x="0" y="0"/>
                </a:lnTo>
                <a:close/>
              </a:path>
            </a:pathLst>
          </a:custGeom>
          <a:blipFill>
            <a:blip r:embed="rId4"/>
            <a:stretch>
              <a:fillRect l="0" t="0" r="0" b="0"/>
            </a:stretch>
          </a:blipFill>
        </p:spPr>
      </p:sp>
      <p:sp>
        <p:nvSpPr>
          <p:cNvPr name="Freeform 14" id="14"/>
          <p:cNvSpPr/>
          <p:nvPr/>
        </p:nvSpPr>
        <p:spPr>
          <a:xfrm flipH="false" flipV="false" rot="0">
            <a:off x="3862502" y="2472290"/>
            <a:ext cx="2074983" cy="2074983"/>
          </a:xfrm>
          <a:custGeom>
            <a:avLst/>
            <a:gdLst/>
            <a:ahLst/>
            <a:cxnLst/>
            <a:rect r="r" b="b" t="t" l="l"/>
            <a:pathLst>
              <a:path h="2074983" w="2074983">
                <a:moveTo>
                  <a:pt x="0" y="0"/>
                </a:moveTo>
                <a:lnTo>
                  <a:pt x="2074983" y="0"/>
                </a:lnTo>
                <a:lnTo>
                  <a:pt x="2074983" y="2074983"/>
                </a:lnTo>
                <a:lnTo>
                  <a:pt x="0" y="2074983"/>
                </a:lnTo>
                <a:lnTo>
                  <a:pt x="0" y="0"/>
                </a:lnTo>
                <a:close/>
              </a:path>
            </a:pathLst>
          </a:custGeom>
          <a:blipFill>
            <a:blip r:embed="rId5"/>
            <a:stretch>
              <a:fillRect l="0" t="0" r="0" b="0"/>
            </a:stretch>
          </a:blipFill>
        </p:spPr>
      </p:sp>
      <p:grpSp>
        <p:nvGrpSpPr>
          <p:cNvPr name="Group 15" id="15"/>
          <p:cNvGrpSpPr>
            <a:grpSpLocks noChangeAspect="true"/>
          </p:cNvGrpSpPr>
          <p:nvPr/>
        </p:nvGrpSpPr>
        <p:grpSpPr>
          <a:xfrm rot="0">
            <a:off x="4605366" y="759190"/>
            <a:ext cx="73714" cy="73714"/>
            <a:chOff x="0" y="0"/>
            <a:chExt cx="73711" cy="73711"/>
          </a:xfrm>
        </p:grpSpPr>
        <p:sp>
          <p:nvSpPr>
            <p:cNvPr name="Freeform 16" id="16"/>
            <p:cNvSpPr/>
            <p:nvPr/>
          </p:nvSpPr>
          <p:spPr>
            <a:xfrm flipH="false" flipV="false" rot="0">
              <a:off x="0" y="0"/>
              <a:ext cx="73660" cy="73660"/>
            </a:xfrm>
            <a:custGeom>
              <a:avLst/>
              <a:gdLst/>
              <a:ahLst/>
              <a:cxnLst/>
              <a:rect r="r" b="b" t="t" l="l"/>
              <a:pathLst>
                <a:path h="73660" w="73660">
                  <a:moveTo>
                    <a:pt x="73660" y="73660"/>
                  </a:moveTo>
                  <a:lnTo>
                    <a:pt x="0" y="73660"/>
                  </a:lnTo>
                  <a:lnTo>
                    <a:pt x="0" y="0"/>
                  </a:lnTo>
                  <a:lnTo>
                    <a:pt x="73660" y="0"/>
                  </a:lnTo>
                  <a:close/>
                </a:path>
              </a:pathLst>
            </a:custGeom>
            <a:solidFill>
              <a:srgbClr val="002F1B"/>
            </a:solidFill>
          </p:spPr>
        </p:sp>
      </p:grpSp>
      <p:sp>
        <p:nvSpPr>
          <p:cNvPr name="TextBox 17" id="17"/>
          <p:cNvSpPr txBox="true"/>
          <p:nvPr/>
        </p:nvSpPr>
        <p:spPr>
          <a:xfrm rot="0">
            <a:off x="1885188" y="1068372"/>
            <a:ext cx="452448" cy="172277"/>
          </a:xfrm>
          <a:prstGeom prst="rect">
            <a:avLst/>
          </a:prstGeom>
        </p:spPr>
        <p:txBody>
          <a:bodyPr anchor="t" rtlCol="false" tIns="0" lIns="0" bIns="0" rIns="0">
            <a:spAutoFit/>
          </a:bodyPr>
          <a:lstStyle/>
          <a:p>
            <a:pPr algn="l" rtl="true">
              <a:lnSpc>
                <a:spcPts val="1266"/>
              </a:lnSpc>
            </a:pPr>
            <a:r>
              <a:rPr lang="ar-EG" sz="904">
                <a:solidFill>
                  <a:srgbClr val="FBFBFB"/>
                </a:solidFill>
                <a:latin typeface="HS Headline"/>
                <a:ea typeface="HS Headline"/>
                <a:cs typeface="HS Headline"/>
                <a:sym typeface="HS Headline"/>
                <a:rtl val="true"/>
              </a:rPr>
              <a:t>اﻟﻤﻮﻗﻊـ</a:t>
            </a:r>
          </a:p>
        </p:txBody>
      </p:sp>
      <p:sp>
        <p:nvSpPr>
          <p:cNvPr name="TextBox 18" id="18"/>
          <p:cNvSpPr txBox="true"/>
          <p:nvPr/>
        </p:nvSpPr>
        <p:spPr>
          <a:xfrm rot="0">
            <a:off x="3120916" y="1049322"/>
            <a:ext cx="685141" cy="227921"/>
          </a:xfrm>
          <a:prstGeom prst="rect">
            <a:avLst/>
          </a:prstGeom>
        </p:spPr>
        <p:txBody>
          <a:bodyPr anchor="t" rtlCol="false" tIns="0" lIns="0" bIns="0" rIns="0">
            <a:spAutoFit/>
          </a:bodyPr>
          <a:lstStyle/>
          <a:p>
            <a:pPr algn="l" rtl="true">
              <a:lnSpc>
                <a:spcPts val="1612"/>
              </a:lnSpc>
            </a:pPr>
            <a:r>
              <a:rPr lang="ar-EG" sz="1151">
                <a:solidFill>
                  <a:srgbClr val="FBFBFB"/>
                </a:solidFill>
                <a:latin typeface="HS Headline"/>
                <a:ea typeface="HS Headline"/>
                <a:cs typeface="HS Headline"/>
                <a:sym typeface="HS Headline"/>
                <a:rtl val="true"/>
              </a:rPr>
              <a:t>اﻟﻬﺪف</a:t>
            </a:r>
          </a:p>
        </p:txBody>
      </p:sp>
      <p:sp>
        <p:nvSpPr>
          <p:cNvPr name="TextBox 19" id="19"/>
          <p:cNvSpPr txBox="true"/>
          <p:nvPr/>
        </p:nvSpPr>
        <p:spPr>
          <a:xfrm rot="0">
            <a:off x="4725620" y="1034695"/>
            <a:ext cx="1074090" cy="227921"/>
          </a:xfrm>
          <a:prstGeom prst="rect">
            <a:avLst/>
          </a:prstGeom>
        </p:spPr>
        <p:txBody>
          <a:bodyPr anchor="t" rtlCol="false" tIns="0" lIns="0" bIns="0" rIns="0">
            <a:spAutoFit/>
          </a:bodyPr>
          <a:lstStyle/>
          <a:p>
            <a:pPr algn="l" rtl="true">
              <a:lnSpc>
                <a:spcPts val="1612"/>
              </a:lnSpc>
            </a:pPr>
            <a:r>
              <a:rPr lang="ar-EG" sz="1151">
                <a:solidFill>
                  <a:srgbClr val="FBFBFB"/>
                </a:solidFill>
                <a:latin typeface="HS Headline"/>
                <a:ea typeface="HS Headline"/>
                <a:cs typeface="HS Headline"/>
                <a:sym typeface="HS Headline"/>
                <a:rtl val="true"/>
              </a:rPr>
              <a:t>اﺳﻢ اﻟﺠﺎﻣﻊـ</a:t>
            </a:r>
          </a:p>
        </p:txBody>
      </p:sp>
      <p:sp>
        <p:nvSpPr>
          <p:cNvPr name="TextBox 20" id="20"/>
          <p:cNvSpPr txBox="true"/>
          <p:nvPr/>
        </p:nvSpPr>
        <p:spPr>
          <a:xfrm rot="0">
            <a:off x="1840687" y="1437580"/>
            <a:ext cx="536772" cy="313513"/>
          </a:xfrm>
          <a:prstGeom prst="rect">
            <a:avLst/>
          </a:prstGeom>
        </p:spPr>
        <p:txBody>
          <a:bodyPr anchor="t" rtlCol="false" tIns="0" lIns="0" bIns="0" rIns="0">
            <a:spAutoFit/>
          </a:bodyPr>
          <a:lstStyle/>
          <a:p>
            <a:pPr algn="ctr" rtl="true">
              <a:lnSpc>
                <a:spcPts val="1152"/>
              </a:lnSpc>
            </a:pPr>
            <a:r>
              <a:rPr lang="ar-EG" sz="1079">
                <a:solidFill>
                  <a:srgbClr val="FFFFFF"/>
                </a:solidFill>
                <a:latin typeface="HS Headline"/>
                <a:ea typeface="HS Headline"/>
                <a:cs typeface="HS Headline"/>
                <a:sym typeface="HS Headline"/>
                <a:rtl val="true"/>
              </a:rPr>
              <a:t>ﺑﻘﻌﺎء ﺣﻲ ﺳﻤﺮي</a:t>
            </a:r>
          </a:p>
        </p:txBody>
      </p:sp>
      <p:sp>
        <p:nvSpPr>
          <p:cNvPr name="TextBox 21" id="21"/>
          <p:cNvSpPr txBox="true"/>
          <p:nvPr/>
        </p:nvSpPr>
        <p:spPr>
          <a:xfrm rot="0">
            <a:off x="4826508" y="1392777"/>
            <a:ext cx="1299562" cy="210699"/>
          </a:xfrm>
          <a:prstGeom prst="rect">
            <a:avLst/>
          </a:prstGeom>
        </p:spPr>
        <p:txBody>
          <a:bodyPr anchor="t" rtlCol="false" tIns="0" lIns="0" bIns="0" rIns="0">
            <a:spAutoFit/>
          </a:bodyPr>
          <a:lstStyle/>
          <a:p>
            <a:pPr algn="l" rtl="true">
              <a:lnSpc>
                <a:spcPts val="1511"/>
              </a:lnSpc>
            </a:pPr>
            <a:r>
              <a:rPr lang="ar-EG" sz="1079">
                <a:solidFill>
                  <a:srgbClr val="FFFFFF"/>
                </a:solidFill>
                <a:latin typeface="HS Headline"/>
                <a:ea typeface="HS Headline"/>
                <a:cs typeface="HS Headline"/>
                <a:sym typeface="HS Headline"/>
                <a:rtl val="true"/>
              </a:rPr>
              <a:t>ﻣﺴﺠﺪ «رﺷﻴﺪ اﻟﺸﻴﺤﺎن» </a:t>
            </a:r>
          </a:p>
        </p:txBody>
      </p:sp>
      <p:sp>
        <p:nvSpPr>
          <p:cNvPr name="TextBox 22" id="22"/>
          <p:cNvSpPr txBox="true"/>
          <p:nvPr/>
        </p:nvSpPr>
        <p:spPr>
          <a:xfrm rot="0">
            <a:off x="2786682" y="1481880"/>
            <a:ext cx="1480395" cy="312095"/>
          </a:xfrm>
          <a:prstGeom prst="rect">
            <a:avLst/>
          </a:prstGeom>
        </p:spPr>
        <p:txBody>
          <a:bodyPr anchor="t" rtlCol="false" tIns="0" lIns="0" bIns="0" rIns="0">
            <a:spAutoFit/>
          </a:bodyPr>
          <a:lstStyle/>
          <a:p>
            <a:pPr algn="l" rtl="true">
              <a:lnSpc>
                <a:spcPts val="1151"/>
              </a:lnSpc>
            </a:pPr>
            <a:r>
              <a:rPr lang="ar-EG" sz="1007">
                <a:solidFill>
                  <a:srgbClr val="FFFFFF"/>
                </a:solidFill>
                <a:latin typeface="HS Headline"/>
                <a:ea typeface="HS Headline"/>
                <a:cs typeface="HS Headline"/>
                <a:sym typeface="HS Headline"/>
                <a:rtl val="true"/>
              </a:rPr>
              <a:t>ﻓﺮش اﻟﻤﺴﺠﺪ ودﻫﺎﻧﺎت وﺗﻮﻓﻴﺮ </a:t>
            </a:r>
          </a:p>
        </p:txBody>
      </p:sp>
      <p:sp>
        <p:nvSpPr>
          <p:cNvPr name="TextBox 23" id="23"/>
          <p:cNvSpPr txBox="true"/>
          <p:nvPr/>
        </p:nvSpPr>
        <p:spPr>
          <a:xfrm rot="0">
            <a:off x="2961770" y="1628175"/>
            <a:ext cx="1166679" cy="169220"/>
          </a:xfrm>
          <a:prstGeom prst="rect">
            <a:avLst/>
          </a:prstGeom>
        </p:spPr>
        <p:txBody>
          <a:bodyPr anchor="t" rtlCol="false" tIns="0" lIns="0" bIns="0" rIns="0">
            <a:spAutoFit/>
          </a:bodyPr>
          <a:lstStyle/>
          <a:p>
            <a:pPr algn="l" rtl="true">
              <a:lnSpc>
                <a:spcPts val="1151"/>
              </a:lnSpc>
            </a:pPr>
            <a:r>
              <a:rPr lang="ar-EG" sz="1007">
                <a:solidFill>
                  <a:srgbClr val="FFFFFF"/>
                </a:solidFill>
                <a:latin typeface="HS Headline"/>
                <a:ea typeface="HS Headline"/>
                <a:cs typeface="HS Headline"/>
                <a:sym typeface="HS Headline"/>
                <a:rtl val="true"/>
              </a:rPr>
              <a:t>ﺳﺘﺎﺋﺮ وﺣﺎﻣﻼت ﻣﺼﺎﺣﻒ</a:t>
            </a:r>
          </a:p>
        </p:txBody>
      </p:sp>
      <p:sp>
        <p:nvSpPr>
          <p:cNvPr name="TextBox 24" id="24"/>
          <p:cNvSpPr txBox="true"/>
          <p:nvPr/>
        </p:nvSpPr>
        <p:spPr>
          <a:xfrm rot="0">
            <a:off x="2469796" y="653609"/>
            <a:ext cx="2113243" cy="269424"/>
          </a:xfrm>
          <a:prstGeom prst="rect">
            <a:avLst/>
          </a:prstGeom>
        </p:spPr>
        <p:txBody>
          <a:bodyPr anchor="t" rtlCol="false" tIns="0" lIns="0" bIns="0" rIns="0">
            <a:spAutoFit/>
          </a:bodyPr>
          <a:lstStyle/>
          <a:p>
            <a:pPr algn="l" rtl="true">
              <a:lnSpc>
                <a:spcPts val="1980"/>
              </a:lnSpc>
            </a:pPr>
            <a:r>
              <a:rPr lang="ar-EG" sz="1414">
                <a:solidFill>
                  <a:srgbClr val="002F1B"/>
                </a:solidFill>
                <a:latin typeface="HS Headline"/>
                <a:ea typeface="HS Headline"/>
                <a:cs typeface="HS Headline"/>
                <a:sym typeface="HS Headline"/>
                <a:rtl val="true"/>
              </a:rPr>
              <a:t>ﻣﻦ ﻣﺒﺎدرات اﻟﺠﻤﻌﻴﺔ :</a:t>
            </a:r>
          </a:p>
        </p:txBody>
      </p:sp>
      <p:sp>
        <p:nvSpPr>
          <p:cNvPr name="TextBox 25" id="25"/>
          <p:cNvSpPr txBox="true"/>
          <p:nvPr/>
        </p:nvSpPr>
        <p:spPr>
          <a:xfrm rot="0">
            <a:off x="395211" y="4814935"/>
            <a:ext cx="164621" cy="426825"/>
          </a:xfrm>
          <a:prstGeom prst="rect">
            <a:avLst/>
          </a:prstGeom>
        </p:spPr>
        <p:txBody>
          <a:bodyPr anchor="t" rtlCol="false" tIns="0" lIns="0" bIns="0" rIns="0">
            <a:spAutoFit/>
          </a:bodyPr>
          <a:lstStyle/>
          <a:p>
            <a:pPr algn="l">
              <a:lnSpc>
                <a:spcPts val="2520"/>
              </a:lnSpc>
            </a:pPr>
            <a:r>
              <a:rPr lang="en-US" sz="1800">
                <a:solidFill>
                  <a:srgbClr val="193B19"/>
                </a:solidFill>
                <a:latin typeface="Adobe Bengali"/>
                <a:ea typeface="Adobe Bengali"/>
                <a:cs typeface="Adobe Bengali"/>
                <a:sym typeface="Adobe Bengali"/>
              </a:rPr>
              <a:t>١٠</a:t>
            </a:r>
          </a:p>
        </p:txBody>
      </p:sp>
    </p:spTree>
  </p:cSld>
  <p:clrMapOvr>
    <a:masterClrMapping/>
  </p:clrMapOvr>
</p:sld>
</file>

<file path=ppt/slides/slide13.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p:cNvSpPr/>
          <p:nvPr/>
        </p:nvSpPr>
        <p:spPr>
          <a:xfrm flipH="false" flipV="false" rot="0">
            <a:off x="-65627" y="-187366"/>
            <a:ext cx="7779563" cy="5647201"/>
          </a:xfrm>
          <a:custGeom>
            <a:avLst/>
            <a:gdLst/>
            <a:ahLst/>
            <a:cxnLst/>
            <a:rect r="r" b="b" t="t" l="l"/>
            <a:pathLst>
              <a:path h="5647201" w="7779563">
                <a:moveTo>
                  <a:pt x="0" y="0"/>
                </a:moveTo>
                <a:lnTo>
                  <a:pt x="7779563" y="0"/>
                </a:lnTo>
                <a:lnTo>
                  <a:pt x="7779563" y="5647201"/>
                </a:lnTo>
                <a:lnTo>
                  <a:pt x="0" y="5647201"/>
                </a:lnTo>
                <a:lnTo>
                  <a:pt x="0" y="0"/>
                </a:lnTo>
                <a:close/>
              </a:path>
            </a:pathLst>
          </a:custGeom>
          <a:blipFill>
            <a:blip r:embed="rId2">
              <a:alphaModFix amt="38000"/>
            </a:blip>
            <a:stretch>
              <a:fillRect l="0" t="0" r="0" b="0"/>
            </a:stretch>
          </a:blipFill>
        </p:spPr>
      </p:sp>
      <p:sp>
        <p:nvSpPr>
          <p:cNvPr name="Freeform 3" id="3"/>
          <p:cNvSpPr/>
          <p:nvPr/>
        </p:nvSpPr>
        <p:spPr>
          <a:xfrm flipH="false" flipV="false" rot="0">
            <a:off x="0" y="5306825"/>
            <a:ext cx="7560564" cy="22603"/>
          </a:xfrm>
          <a:custGeom>
            <a:avLst/>
            <a:gdLst/>
            <a:ahLst/>
            <a:cxnLst/>
            <a:rect r="r" b="b" t="t" l="l"/>
            <a:pathLst>
              <a:path h="22603" w="7560564">
                <a:moveTo>
                  <a:pt x="0" y="0"/>
                </a:moveTo>
                <a:lnTo>
                  <a:pt x="7560564" y="0"/>
                </a:lnTo>
                <a:lnTo>
                  <a:pt x="7560564" y="22603"/>
                </a:lnTo>
                <a:lnTo>
                  <a:pt x="0" y="22603"/>
                </a:lnTo>
                <a:lnTo>
                  <a:pt x="0" y="0"/>
                </a:lnTo>
                <a:close/>
              </a:path>
            </a:pathLst>
          </a:custGeom>
          <a:blipFill>
            <a:blip r:embed="rId2">
              <a:alphaModFix amt="38000"/>
            </a:blip>
            <a:stretch>
              <a:fillRect l="-580" t="0" r="-2316" b="-24884492"/>
            </a:stretch>
          </a:blipFill>
        </p:spPr>
      </p:sp>
      <p:sp>
        <p:nvSpPr>
          <p:cNvPr name="Freeform 4" id="4"/>
          <p:cNvSpPr/>
          <p:nvPr/>
        </p:nvSpPr>
        <p:spPr>
          <a:xfrm flipH="false" flipV="false" rot="0">
            <a:off x="224085" y="110423"/>
            <a:ext cx="606685" cy="515684"/>
          </a:xfrm>
          <a:custGeom>
            <a:avLst/>
            <a:gdLst/>
            <a:ahLst/>
            <a:cxnLst/>
            <a:rect r="r" b="b" t="t" l="l"/>
            <a:pathLst>
              <a:path h="515684" w="606685">
                <a:moveTo>
                  <a:pt x="0" y="0"/>
                </a:moveTo>
                <a:lnTo>
                  <a:pt x="606685" y="0"/>
                </a:lnTo>
                <a:lnTo>
                  <a:pt x="606685" y="515684"/>
                </a:lnTo>
                <a:lnTo>
                  <a:pt x="0" y="515684"/>
                </a:lnTo>
                <a:lnTo>
                  <a:pt x="0" y="0"/>
                </a:lnTo>
                <a:close/>
              </a:path>
            </a:pathLst>
          </a:custGeom>
          <a:blipFill>
            <a:blip r:embed="rId3"/>
            <a:stretch>
              <a:fillRect l="0" t="0" r="0" b="0"/>
            </a:stretch>
          </a:blipFill>
        </p:spPr>
      </p:sp>
      <p:grpSp>
        <p:nvGrpSpPr>
          <p:cNvPr name="Group 5" id="5"/>
          <p:cNvGrpSpPr>
            <a:grpSpLocks noChangeAspect="true"/>
          </p:cNvGrpSpPr>
          <p:nvPr/>
        </p:nvGrpSpPr>
        <p:grpSpPr>
          <a:xfrm rot="0">
            <a:off x="1608696" y="956624"/>
            <a:ext cx="4543149" cy="3724675"/>
            <a:chOff x="0" y="0"/>
            <a:chExt cx="4543146" cy="3724669"/>
          </a:xfrm>
        </p:grpSpPr>
        <p:sp>
          <p:nvSpPr>
            <p:cNvPr name="Freeform 6" id="6"/>
            <p:cNvSpPr/>
            <p:nvPr/>
          </p:nvSpPr>
          <p:spPr>
            <a:xfrm flipH="false" flipV="false" rot="0">
              <a:off x="2907538" y="63500"/>
              <a:ext cx="1555623" cy="989838"/>
            </a:xfrm>
            <a:custGeom>
              <a:avLst/>
              <a:gdLst/>
              <a:ahLst/>
              <a:cxnLst/>
              <a:rect r="r" b="b" t="t" l="l"/>
              <a:pathLst>
                <a:path h="989838" w="1555623">
                  <a:moveTo>
                    <a:pt x="0" y="989838"/>
                  </a:moveTo>
                  <a:lnTo>
                    <a:pt x="1555623" y="989838"/>
                  </a:lnTo>
                  <a:lnTo>
                    <a:pt x="1555623" y="0"/>
                  </a:lnTo>
                  <a:lnTo>
                    <a:pt x="199898" y="0"/>
                  </a:lnTo>
                  <a:cubicBezTo>
                    <a:pt x="89535" y="0"/>
                    <a:pt x="0" y="89535"/>
                    <a:pt x="0" y="199898"/>
                  </a:cubicBezTo>
                  <a:close/>
                </a:path>
              </a:pathLst>
            </a:custGeom>
            <a:solidFill>
              <a:srgbClr val="69866B"/>
            </a:solidFill>
          </p:spPr>
        </p:sp>
        <p:sp>
          <p:nvSpPr>
            <p:cNvPr name="Freeform 7" id="7"/>
            <p:cNvSpPr/>
            <p:nvPr/>
          </p:nvSpPr>
          <p:spPr>
            <a:xfrm flipH="false" flipV="false" rot="0">
              <a:off x="2907538" y="65151"/>
              <a:ext cx="1556639" cy="300355"/>
            </a:xfrm>
            <a:custGeom>
              <a:avLst/>
              <a:gdLst/>
              <a:ahLst/>
              <a:cxnLst/>
              <a:rect r="r" b="b" t="t" l="l"/>
              <a:pathLst>
                <a:path h="300355" w="1556639">
                  <a:moveTo>
                    <a:pt x="0" y="300355"/>
                  </a:moveTo>
                  <a:lnTo>
                    <a:pt x="1556639" y="300355"/>
                  </a:lnTo>
                  <a:lnTo>
                    <a:pt x="1556639" y="0"/>
                  </a:lnTo>
                  <a:lnTo>
                    <a:pt x="199898" y="0"/>
                  </a:lnTo>
                  <a:cubicBezTo>
                    <a:pt x="89535" y="0"/>
                    <a:pt x="0" y="89535"/>
                    <a:pt x="0" y="199898"/>
                  </a:cubicBezTo>
                  <a:close/>
                </a:path>
              </a:pathLst>
            </a:custGeom>
            <a:solidFill>
              <a:srgbClr val="002F1B"/>
            </a:solidFill>
          </p:spPr>
        </p:sp>
        <p:sp>
          <p:nvSpPr>
            <p:cNvPr name="Freeform 8" id="8"/>
            <p:cNvSpPr/>
            <p:nvPr/>
          </p:nvSpPr>
          <p:spPr>
            <a:xfrm flipH="false" flipV="false" rot="0">
              <a:off x="63500" y="1111758"/>
              <a:ext cx="4416171" cy="220599"/>
            </a:xfrm>
            <a:custGeom>
              <a:avLst/>
              <a:gdLst/>
              <a:ahLst/>
              <a:cxnLst/>
              <a:rect r="r" b="b" t="t" l="l"/>
              <a:pathLst>
                <a:path h="220599" w="4416171">
                  <a:moveTo>
                    <a:pt x="0" y="220599"/>
                  </a:moveTo>
                  <a:lnTo>
                    <a:pt x="4416171" y="220599"/>
                  </a:lnTo>
                  <a:lnTo>
                    <a:pt x="4416171" y="0"/>
                  </a:lnTo>
                  <a:lnTo>
                    <a:pt x="0" y="0"/>
                  </a:lnTo>
                  <a:close/>
                </a:path>
              </a:pathLst>
            </a:custGeom>
            <a:solidFill>
              <a:srgbClr val="002F1B"/>
            </a:solidFill>
          </p:spPr>
        </p:sp>
        <p:sp>
          <p:nvSpPr>
            <p:cNvPr name="Freeform 9" id="9"/>
            <p:cNvSpPr/>
            <p:nvPr/>
          </p:nvSpPr>
          <p:spPr>
            <a:xfrm flipH="false" flipV="false" rot="0">
              <a:off x="966470" y="63500"/>
              <a:ext cx="1909318" cy="989838"/>
            </a:xfrm>
            <a:custGeom>
              <a:avLst/>
              <a:gdLst/>
              <a:ahLst/>
              <a:cxnLst/>
              <a:rect r="r" b="b" t="t" l="l"/>
              <a:pathLst>
                <a:path h="989838" w="1909318">
                  <a:moveTo>
                    <a:pt x="0" y="989838"/>
                  </a:moveTo>
                  <a:lnTo>
                    <a:pt x="1909318" y="989838"/>
                  </a:lnTo>
                  <a:lnTo>
                    <a:pt x="1909318" y="237236"/>
                  </a:lnTo>
                  <a:cubicBezTo>
                    <a:pt x="1909318" y="106172"/>
                    <a:pt x="1803019" y="0"/>
                    <a:pt x="1671955" y="0"/>
                  </a:cubicBezTo>
                  <a:lnTo>
                    <a:pt x="195072" y="0"/>
                  </a:lnTo>
                  <a:cubicBezTo>
                    <a:pt x="87376" y="0"/>
                    <a:pt x="0" y="87376"/>
                    <a:pt x="0" y="195072"/>
                  </a:cubicBezTo>
                  <a:close/>
                </a:path>
              </a:pathLst>
            </a:custGeom>
            <a:solidFill>
              <a:srgbClr val="69866B"/>
            </a:solidFill>
          </p:spPr>
        </p:sp>
        <p:sp>
          <p:nvSpPr>
            <p:cNvPr name="Freeform 10" id="10"/>
            <p:cNvSpPr/>
            <p:nvPr/>
          </p:nvSpPr>
          <p:spPr>
            <a:xfrm flipH="false" flipV="false" rot="0">
              <a:off x="63500" y="63500"/>
              <a:ext cx="859028" cy="989838"/>
            </a:xfrm>
            <a:custGeom>
              <a:avLst/>
              <a:gdLst/>
              <a:ahLst/>
              <a:cxnLst/>
              <a:rect r="r" b="b" t="t" l="l"/>
              <a:pathLst>
                <a:path h="989838" w="859028">
                  <a:moveTo>
                    <a:pt x="0" y="989838"/>
                  </a:moveTo>
                  <a:lnTo>
                    <a:pt x="859028" y="989838"/>
                  </a:lnTo>
                  <a:lnTo>
                    <a:pt x="859028" y="237236"/>
                  </a:lnTo>
                  <a:cubicBezTo>
                    <a:pt x="859028" y="106172"/>
                    <a:pt x="752856" y="0"/>
                    <a:pt x="621792" y="0"/>
                  </a:cubicBezTo>
                  <a:lnTo>
                    <a:pt x="0" y="0"/>
                  </a:lnTo>
                  <a:close/>
                </a:path>
              </a:pathLst>
            </a:custGeom>
            <a:solidFill>
              <a:srgbClr val="69866B"/>
            </a:solidFill>
          </p:spPr>
        </p:sp>
        <p:sp>
          <p:nvSpPr>
            <p:cNvPr name="Freeform 11" id="11"/>
            <p:cNvSpPr/>
            <p:nvPr/>
          </p:nvSpPr>
          <p:spPr>
            <a:xfrm flipH="false" flipV="false" rot="0">
              <a:off x="966470" y="66929"/>
              <a:ext cx="1909318" cy="297053"/>
            </a:xfrm>
            <a:custGeom>
              <a:avLst/>
              <a:gdLst/>
              <a:ahLst/>
              <a:cxnLst/>
              <a:rect r="r" b="b" t="t" l="l"/>
              <a:pathLst>
                <a:path h="297053" w="1909318">
                  <a:moveTo>
                    <a:pt x="0" y="297053"/>
                  </a:moveTo>
                  <a:lnTo>
                    <a:pt x="1909318" y="297053"/>
                  </a:lnTo>
                  <a:lnTo>
                    <a:pt x="1909318" y="237236"/>
                  </a:lnTo>
                  <a:cubicBezTo>
                    <a:pt x="1909318" y="106172"/>
                    <a:pt x="1803146" y="0"/>
                    <a:pt x="1672082" y="0"/>
                  </a:cubicBezTo>
                  <a:lnTo>
                    <a:pt x="192786" y="0"/>
                  </a:lnTo>
                  <a:cubicBezTo>
                    <a:pt x="86360" y="0"/>
                    <a:pt x="0" y="86360"/>
                    <a:pt x="0" y="192786"/>
                  </a:cubicBezTo>
                  <a:close/>
                </a:path>
              </a:pathLst>
            </a:custGeom>
            <a:solidFill>
              <a:srgbClr val="002F1B"/>
            </a:solidFill>
          </p:spPr>
        </p:sp>
        <p:sp>
          <p:nvSpPr>
            <p:cNvPr name="Freeform 12" id="12"/>
            <p:cNvSpPr/>
            <p:nvPr/>
          </p:nvSpPr>
          <p:spPr>
            <a:xfrm flipH="false" flipV="false" rot="0">
              <a:off x="63500" y="66929"/>
              <a:ext cx="859028" cy="297053"/>
            </a:xfrm>
            <a:custGeom>
              <a:avLst/>
              <a:gdLst/>
              <a:ahLst/>
              <a:cxnLst/>
              <a:rect r="r" b="b" t="t" l="l"/>
              <a:pathLst>
                <a:path h="297053" w="859028">
                  <a:moveTo>
                    <a:pt x="0" y="297053"/>
                  </a:moveTo>
                  <a:lnTo>
                    <a:pt x="859028" y="297053"/>
                  </a:lnTo>
                  <a:lnTo>
                    <a:pt x="859028" y="237236"/>
                  </a:lnTo>
                  <a:cubicBezTo>
                    <a:pt x="859028" y="106172"/>
                    <a:pt x="752729" y="0"/>
                    <a:pt x="621792" y="0"/>
                  </a:cubicBezTo>
                  <a:lnTo>
                    <a:pt x="0" y="0"/>
                  </a:lnTo>
                  <a:close/>
                </a:path>
              </a:pathLst>
            </a:custGeom>
            <a:solidFill>
              <a:srgbClr val="002F1B"/>
            </a:solidFill>
          </p:spPr>
        </p:sp>
        <p:sp>
          <p:nvSpPr>
            <p:cNvPr name="Freeform 13" id="13"/>
            <p:cNvSpPr/>
            <p:nvPr/>
          </p:nvSpPr>
          <p:spPr>
            <a:xfrm flipH="false" flipV="false" rot="0">
              <a:off x="77597" y="1443228"/>
              <a:ext cx="4388104" cy="2217928"/>
            </a:xfrm>
            <a:custGeom>
              <a:avLst/>
              <a:gdLst/>
              <a:ahLst/>
              <a:cxnLst/>
              <a:rect r="r" b="b" t="t" l="l"/>
              <a:pathLst>
                <a:path h="2217928" w="4388104">
                  <a:moveTo>
                    <a:pt x="4296410" y="2217928"/>
                  </a:moveTo>
                  <a:lnTo>
                    <a:pt x="91567" y="2217928"/>
                  </a:lnTo>
                  <a:cubicBezTo>
                    <a:pt x="41021" y="2217928"/>
                    <a:pt x="0" y="2176907"/>
                    <a:pt x="0" y="2126361"/>
                  </a:cubicBezTo>
                  <a:lnTo>
                    <a:pt x="0" y="91567"/>
                  </a:lnTo>
                  <a:cubicBezTo>
                    <a:pt x="0" y="41021"/>
                    <a:pt x="41021" y="0"/>
                    <a:pt x="91567" y="0"/>
                  </a:cubicBezTo>
                  <a:lnTo>
                    <a:pt x="4296537" y="0"/>
                  </a:lnTo>
                  <a:cubicBezTo>
                    <a:pt x="4347083" y="0"/>
                    <a:pt x="4388104" y="41021"/>
                    <a:pt x="4388104" y="91567"/>
                  </a:cubicBezTo>
                  <a:lnTo>
                    <a:pt x="4388104" y="2126361"/>
                  </a:lnTo>
                  <a:cubicBezTo>
                    <a:pt x="4388104" y="2176907"/>
                    <a:pt x="4347083" y="2217928"/>
                    <a:pt x="4296537" y="2217928"/>
                  </a:cubicBezTo>
                </a:path>
              </a:pathLst>
            </a:custGeom>
            <a:solidFill>
              <a:srgbClr val="69866B"/>
            </a:solidFill>
          </p:spPr>
        </p:sp>
      </p:grpSp>
      <p:sp>
        <p:nvSpPr>
          <p:cNvPr name="Freeform 14" id="14"/>
          <p:cNvSpPr/>
          <p:nvPr/>
        </p:nvSpPr>
        <p:spPr>
          <a:xfrm flipH="false" flipV="false" rot="0">
            <a:off x="1772326" y="2438800"/>
            <a:ext cx="2140087" cy="2140087"/>
          </a:xfrm>
          <a:custGeom>
            <a:avLst/>
            <a:gdLst/>
            <a:ahLst/>
            <a:cxnLst/>
            <a:rect r="r" b="b" t="t" l="l"/>
            <a:pathLst>
              <a:path h="2140087" w="2140087">
                <a:moveTo>
                  <a:pt x="0" y="0"/>
                </a:moveTo>
                <a:lnTo>
                  <a:pt x="2140087" y="0"/>
                </a:lnTo>
                <a:lnTo>
                  <a:pt x="2140087" y="2140087"/>
                </a:lnTo>
                <a:lnTo>
                  <a:pt x="0" y="2140087"/>
                </a:lnTo>
                <a:lnTo>
                  <a:pt x="0" y="0"/>
                </a:lnTo>
                <a:close/>
              </a:path>
            </a:pathLst>
          </a:custGeom>
          <a:blipFill>
            <a:blip r:embed="rId4"/>
            <a:stretch>
              <a:fillRect l="0" t="0" r="0" b="0"/>
            </a:stretch>
          </a:blipFill>
        </p:spPr>
      </p:sp>
      <p:sp>
        <p:nvSpPr>
          <p:cNvPr name="Freeform 15" id="15"/>
          <p:cNvSpPr/>
          <p:nvPr/>
        </p:nvSpPr>
        <p:spPr>
          <a:xfrm flipH="false" flipV="false" rot="0">
            <a:off x="3949494" y="2438800"/>
            <a:ext cx="2044122" cy="2140087"/>
          </a:xfrm>
          <a:custGeom>
            <a:avLst/>
            <a:gdLst/>
            <a:ahLst/>
            <a:cxnLst/>
            <a:rect r="r" b="b" t="t" l="l"/>
            <a:pathLst>
              <a:path h="2140087" w="2044122">
                <a:moveTo>
                  <a:pt x="0" y="0"/>
                </a:moveTo>
                <a:lnTo>
                  <a:pt x="2044122" y="0"/>
                </a:lnTo>
                <a:lnTo>
                  <a:pt x="2044122" y="2140087"/>
                </a:lnTo>
                <a:lnTo>
                  <a:pt x="0" y="2140087"/>
                </a:lnTo>
                <a:lnTo>
                  <a:pt x="0" y="0"/>
                </a:lnTo>
                <a:close/>
              </a:path>
            </a:pathLst>
          </a:custGeom>
          <a:blipFill>
            <a:blip r:embed="rId5"/>
            <a:stretch>
              <a:fillRect l="0" t="0" r="0" b="0"/>
            </a:stretch>
          </a:blipFill>
        </p:spPr>
      </p:sp>
      <p:grpSp>
        <p:nvGrpSpPr>
          <p:cNvPr name="Group 16" id="16"/>
          <p:cNvGrpSpPr>
            <a:grpSpLocks noChangeAspect="true"/>
          </p:cNvGrpSpPr>
          <p:nvPr/>
        </p:nvGrpSpPr>
        <p:grpSpPr>
          <a:xfrm rot="0">
            <a:off x="4631141" y="758257"/>
            <a:ext cx="73714" cy="73714"/>
            <a:chOff x="0" y="0"/>
            <a:chExt cx="73711" cy="73711"/>
          </a:xfrm>
        </p:grpSpPr>
        <p:sp>
          <p:nvSpPr>
            <p:cNvPr name="Freeform 17" id="17"/>
            <p:cNvSpPr/>
            <p:nvPr/>
          </p:nvSpPr>
          <p:spPr>
            <a:xfrm flipH="false" flipV="false" rot="0">
              <a:off x="0" y="0"/>
              <a:ext cx="73660" cy="73660"/>
            </a:xfrm>
            <a:custGeom>
              <a:avLst/>
              <a:gdLst/>
              <a:ahLst/>
              <a:cxnLst/>
              <a:rect r="r" b="b" t="t" l="l"/>
              <a:pathLst>
                <a:path h="73660" w="73660">
                  <a:moveTo>
                    <a:pt x="73660" y="73660"/>
                  </a:moveTo>
                  <a:lnTo>
                    <a:pt x="0" y="73660"/>
                  </a:lnTo>
                  <a:lnTo>
                    <a:pt x="0" y="0"/>
                  </a:lnTo>
                  <a:lnTo>
                    <a:pt x="73660" y="0"/>
                  </a:lnTo>
                  <a:close/>
                </a:path>
              </a:pathLst>
            </a:custGeom>
            <a:solidFill>
              <a:srgbClr val="002F1B"/>
            </a:solidFill>
          </p:spPr>
        </p:sp>
      </p:grpSp>
      <p:sp>
        <p:nvSpPr>
          <p:cNvPr name="TextBox 18" id="18"/>
          <p:cNvSpPr txBox="true"/>
          <p:nvPr/>
        </p:nvSpPr>
        <p:spPr>
          <a:xfrm rot="0">
            <a:off x="1826749" y="1034027"/>
            <a:ext cx="870629" cy="537417"/>
          </a:xfrm>
          <a:prstGeom prst="rect">
            <a:avLst/>
          </a:prstGeom>
        </p:spPr>
        <p:txBody>
          <a:bodyPr anchor="t" rtlCol="false" tIns="0" lIns="0" bIns="0" rIns="0">
            <a:spAutoFit/>
          </a:bodyPr>
          <a:lstStyle/>
          <a:p>
            <a:pPr algn="l" rtl="true">
              <a:lnSpc>
                <a:spcPts val="1612"/>
              </a:lnSpc>
            </a:pPr>
            <a:r>
              <a:rPr lang="ar-EG" sz="1151">
                <a:solidFill>
                  <a:srgbClr val="FBFBFB"/>
                </a:solidFill>
                <a:latin typeface="HS Headline"/>
                <a:ea typeface="HS Headline"/>
                <a:cs typeface="HS Headline"/>
                <a:sym typeface="HS Headline"/>
                <a:rtl val="true"/>
              </a:rPr>
              <a:t>اﻟﻤﻮﻗﻊـ</a:t>
            </a:r>
          </a:p>
          <a:p>
            <a:pPr algn="l" rtl="true">
              <a:lnSpc>
                <a:spcPts val="1152"/>
              </a:lnSpc>
            </a:pPr>
          </a:p>
          <a:p>
            <a:pPr algn="l" rtl="true">
              <a:lnSpc>
                <a:spcPts val="1152"/>
              </a:lnSpc>
            </a:pPr>
            <a:r>
              <a:rPr lang="ar-EG" sz="1079">
                <a:solidFill>
                  <a:srgbClr val="FFFFFF"/>
                </a:solidFill>
                <a:latin typeface="HS Headline"/>
                <a:ea typeface="HS Headline"/>
                <a:cs typeface="HS Headline"/>
                <a:sym typeface="HS Headline"/>
                <a:rtl val="true"/>
              </a:rPr>
              <a:t>ﺑﻘﻌﺎء ﺣﻲ ﺳﻤﺮي</a:t>
            </a:r>
          </a:p>
        </p:txBody>
      </p:sp>
      <p:sp>
        <p:nvSpPr>
          <p:cNvPr name="TextBox 19" id="19"/>
          <p:cNvSpPr txBox="true"/>
          <p:nvPr/>
        </p:nvSpPr>
        <p:spPr>
          <a:xfrm rot="0">
            <a:off x="3314098" y="1031281"/>
            <a:ext cx="635396" cy="227921"/>
          </a:xfrm>
          <a:prstGeom prst="rect">
            <a:avLst/>
          </a:prstGeom>
        </p:spPr>
        <p:txBody>
          <a:bodyPr anchor="t" rtlCol="false" tIns="0" lIns="0" bIns="0" rIns="0">
            <a:spAutoFit/>
          </a:bodyPr>
          <a:lstStyle/>
          <a:p>
            <a:pPr algn="l" rtl="true">
              <a:lnSpc>
                <a:spcPts val="1612"/>
              </a:lnSpc>
            </a:pPr>
            <a:r>
              <a:rPr lang="ar-EG" sz="1151">
                <a:solidFill>
                  <a:srgbClr val="FBFBFB"/>
                </a:solidFill>
                <a:latin typeface="HS Headline"/>
                <a:ea typeface="HS Headline"/>
                <a:cs typeface="HS Headline"/>
                <a:sym typeface="HS Headline"/>
                <a:rtl val="true"/>
              </a:rPr>
              <a:t>اﻟﻬﺪف</a:t>
            </a:r>
          </a:p>
        </p:txBody>
      </p:sp>
      <p:sp>
        <p:nvSpPr>
          <p:cNvPr name="TextBox 20" id="20"/>
          <p:cNvSpPr txBox="true"/>
          <p:nvPr/>
        </p:nvSpPr>
        <p:spPr>
          <a:xfrm rot="0">
            <a:off x="4971555" y="1050331"/>
            <a:ext cx="830580" cy="185635"/>
          </a:xfrm>
          <a:prstGeom prst="rect">
            <a:avLst/>
          </a:prstGeom>
        </p:spPr>
        <p:txBody>
          <a:bodyPr anchor="t" rtlCol="false" tIns="0" lIns="0" bIns="0" rIns="0">
            <a:spAutoFit/>
          </a:bodyPr>
          <a:lstStyle/>
          <a:p>
            <a:pPr algn="l" rtl="true">
              <a:lnSpc>
                <a:spcPts val="1393"/>
              </a:lnSpc>
            </a:pPr>
            <a:r>
              <a:rPr lang="ar-EG" sz="995">
                <a:solidFill>
                  <a:srgbClr val="FBFBFB"/>
                </a:solidFill>
                <a:latin typeface="HS Headline"/>
                <a:ea typeface="HS Headline"/>
                <a:cs typeface="HS Headline"/>
                <a:sym typeface="HS Headline"/>
                <a:rtl val="true"/>
              </a:rPr>
              <a:t>اﺳﻢ اﻟﺠﺎﻣﻊـ</a:t>
            </a:r>
          </a:p>
        </p:txBody>
      </p:sp>
      <p:sp>
        <p:nvSpPr>
          <p:cNvPr name="TextBox 21" id="21"/>
          <p:cNvSpPr txBox="true"/>
          <p:nvPr/>
        </p:nvSpPr>
        <p:spPr>
          <a:xfrm rot="0">
            <a:off x="4873885" y="1422117"/>
            <a:ext cx="1335291" cy="210699"/>
          </a:xfrm>
          <a:prstGeom prst="rect">
            <a:avLst/>
          </a:prstGeom>
        </p:spPr>
        <p:txBody>
          <a:bodyPr anchor="t" rtlCol="false" tIns="0" lIns="0" bIns="0" rIns="0">
            <a:spAutoFit/>
          </a:bodyPr>
          <a:lstStyle/>
          <a:p>
            <a:pPr algn="l" rtl="true">
              <a:lnSpc>
                <a:spcPts val="1511"/>
              </a:lnSpc>
            </a:pPr>
            <a:r>
              <a:rPr lang="ar-EG" sz="1079">
                <a:solidFill>
                  <a:srgbClr val="FFFFFF"/>
                </a:solidFill>
                <a:latin typeface="HS Headline"/>
                <a:ea typeface="HS Headline"/>
                <a:cs typeface="HS Headline"/>
                <a:sym typeface="HS Headline"/>
                <a:rtl val="true"/>
              </a:rPr>
              <a:t>ﻣﺴﺠﺪ « ﻋﻠﻲ اﻟﺸﻴﺤﺎن » </a:t>
            </a:r>
          </a:p>
        </p:txBody>
      </p:sp>
      <p:sp>
        <p:nvSpPr>
          <p:cNvPr name="TextBox 22" id="22"/>
          <p:cNvSpPr txBox="true"/>
          <p:nvPr/>
        </p:nvSpPr>
        <p:spPr>
          <a:xfrm rot="0">
            <a:off x="2642955" y="1477309"/>
            <a:ext cx="1818675" cy="169220"/>
          </a:xfrm>
          <a:prstGeom prst="rect">
            <a:avLst/>
          </a:prstGeom>
        </p:spPr>
        <p:txBody>
          <a:bodyPr anchor="t" rtlCol="false" tIns="0" lIns="0" bIns="0" rIns="0">
            <a:spAutoFit/>
          </a:bodyPr>
          <a:lstStyle/>
          <a:p>
            <a:pPr algn="l" rtl="true">
              <a:lnSpc>
                <a:spcPts val="1151"/>
              </a:lnSpc>
            </a:pPr>
            <a:r>
              <a:rPr lang="ar-EG" sz="1007">
                <a:solidFill>
                  <a:srgbClr val="FFFFFF"/>
                </a:solidFill>
                <a:latin typeface="HS Headline"/>
                <a:ea typeface="HS Headline"/>
                <a:cs typeface="HS Headline"/>
                <a:sym typeface="HS Headline"/>
                <a:rtl val="true"/>
              </a:rPr>
              <a:t>ﻓﺮش اﻟﻤﺴﺠﺪ ودﻫﺎﻧﺎت وﺗﻮﻓﻴﺮ </a:t>
            </a:r>
          </a:p>
        </p:txBody>
      </p:sp>
      <p:sp>
        <p:nvSpPr>
          <p:cNvPr name="TextBox 23" id="23"/>
          <p:cNvSpPr txBox="true"/>
          <p:nvPr/>
        </p:nvSpPr>
        <p:spPr>
          <a:xfrm rot="0">
            <a:off x="2854970" y="1654096"/>
            <a:ext cx="1606661" cy="169220"/>
          </a:xfrm>
          <a:prstGeom prst="rect">
            <a:avLst/>
          </a:prstGeom>
        </p:spPr>
        <p:txBody>
          <a:bodyPr anchor="t" rtlCol="false" tIns="0" lIns="0" bIns="0" rIns="0">
            <a:spAutoFit/>
          </a:bodyPr>
          <a:lstStyle/>
          <a:p>
            <a:pPr algn="l" rtl="true">
              <a:lnSpc>
                <a:spcPts val="1151"/>
              </a:lnSpc>
            </a:pPr>
            <a:r>
              <a:rPr lang="ar-EG" sz="1007">
                <a:solidFill>
                  <a:srgbClr val="FFFFFF"/>
                </a:solidFill>
                <a:latin typeface="HS Headline"/>
                <a:ea typeface="HS Headline"/>
                <a:cs typeface="HS Headline"/>
                <a:sym typeface="HS Headline"/>
                <a:rtl val="true"/>
              </a:rPr>
              <a:t>ﺳﺘﺎﺋﺮ وﺣﺎﻣﻼت ﻣﺼﺎﺣﻒ</a:t>
            </a:r>
          </a:p>
        </p:txBody>
      </p:sp>
      <p:sp>
        <p:nvSpPr>
          <p:cNvPr name="TextBox 24" id="24"/>
          <p:cNvSpPr txBox="true"/>
          <p:nvPr/>
        </p:nvSpPr>
        <p:spPr>
          <a:xfrm rot="0">
            <a:off x="2262064" y="522218"/>
            <a:ext cx="2199566" cy="358024"/>
          </a:xfrm>
          <a:prstGeom prst="rect">
            <a:avLst/>
          </a:prstGeom>
        </p:spPr>
        <p:txBody>
          <a:bodyPr anchor="t" rtlCol="false" tIns="0" lIns="0" bIns="0" rIns="0">
            <a:spAutoFit/>
          </a:bodyPr>
          <a:lstStyle/>
          <a:p>
            <a:pPr algn="l" rtl="true">
              <a:lnSpc>
                <a:spcPts val="2593"/>
              </a:lnSpc>
            </a:pPr>
            <a:r>
              <a:rPr lang="ar-EG" sz="1852">
                <a:solidFill>
                  <a:srgbClr val="002F1B"/>
                </a:solidFill>
                <a:latin typeface="HS Headline"/>
                <a:ea typeface="HS Headline"/>
                <a:cs typeface="HS Headline"/>
                <a:sym typeface="HS Headline"/>
                <a:rtl val="true"/>
              </a:rPr>
              <a:t>ﻣﻦ ﻣﺒﺎدرات اﻟﺠﻤﻌﻴﺔ :</a:t>
            </a:r>
          </a:p>
        </p:txBody>
      </p:sp>
      <p:sp>
        <p:nvSpPr>
          <p:cNvPr name="TextBox 25" id="25"/>
          <p:cNvSpPr txBox="true"/>
          <p:nvPr/>
        </p:nvSpPr>
        <p:spPr>
          <a:xfrm rot="0">
            <a:off x="362026" y="4865208"/>
            <a:ext cx="164621" cy="426825"/>
          </a:xfrm>
          <a:prstGeom prst="rect">
            <a:avLst/>
          </a:prstGeom>
        </p:spPr>
        <p:txBody>
          <a:bodyPr anchor="t" rtlCol="false" tIns="0" lIns="0" bIns="0" rIns="0">
            <a:spAutoFit/>
          </a:bodyPr>
          <a:lstStyle/>
          <a:p>
            <a:pPr algn="l">
              <a:lnSpc>
                <a:spcPts val="2520"/>
              </a:lnSpc>
            </a:pPr>
            <a:r>
              <a:rPr lang="en-US" sz="1800">
                <a:solidFill>
                  <a:srgbClr val="193B19"/>
                </a:solidFill>
                <a:latin typeface="Adobe Bengali"/>
                <a:ea typeface="Adobe Bengali"/>
                <a:cs typeface="Adobe Bengali"/>
                <a:sym typeface="Adobe Bengali"/>
              </a:rPr>
              <a:t>١١</a:t>
            </a:r>
          </a:p>
        </p:txBody>
      </p:sp>
    </p:spTree>
  </p:cSld>
  <p:clrMapOvr>
    <a:masterClrMapping/>
  </p:clrMapOvr>
</p:sld>
</file>

<file path=ppt/slides/slide14.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p:cNvSpPr/>
          <p:nvPr/>
        </p:nvSpPr>
        <p:spPr>
          <a:xfrm flipH="false" flipV="false" rot="0">
            <a:off x="-43872" y="-276596"/>
            <a:ext cx="7779563" cy="5647201"/>
          </a:xfrm>
          <a:custGeom>
            <a:avLst/>
            <a:gdLst/>
            <a:ahLst/>
            <a:cxnLst/>
            <a:rect r="r" b="b" t="t" l="l"/>
            <a:pathLst>
              <a:path h="5647201" w="7779563">
                <a:moveTo>
                  <a:pt x="0" y="0"/>
                </a:moveTo>
                <a:lnTo>
                  <a:pt x="7779563" y="0"/>
                </a:lnTo>
                <a:lnTo>
                  <a:pt x="7779563" y="5647201"/>
                </a:lnTo>
                <a:lnTo>
                  <a:pt x="0" y="5647201"/>
                </a:lnTo>
                <a:lnTo>
                  <a:pt x="0" y="0"/>
                </a:lnTo>
                <a:close/>
              </a:path>
            </a:pathLst>
          </a:custGeom>
          <a:blipFill>
            <a:blip r:embed="rId2">
              <a:alphaModFix amt="38000"/>
            </a:blip>
            <a:stretch>
              <a:fillRect l="0" t="0" r="0" b="0"/>
            </a:stretch>
          </a:blipFill>
        </p:spPr>
      </p:sp>
      <p:grpSp>
        <p:nvGrpSpPr>
          <p:cNvPr name="Group 3" id="3"/>
          <p:cNvGrpSpPr>
            <a:grpSpLocks noChangeAspect="true"/>
          </p:cNvGrpSpPr>
          <p:nvPr/>
        </p:nvGrpSpPr>
        <p:grpSpPr>
          <a:xfrm rot="0">
            <a:off x="470659" y="596713"/>
            <a:ext cx="1982991" cy="2345969"/>
            <a:chOff x="0" y="0"/>
            <a:chExt cx="1982991" cy="2345969"/>
          </a:xfrm>
        </p:grpSpPr>
        <p:sp>
          <p:nvSpPr>
            <p:cNvPr name="Freeform 4" id="4"/>
            <p:cNvSpPr/>
            <p:nvPr/>
          </p:nvSpPr>
          <p:spPr>
            <a:xfrm flipH="false" flipV="false" rot="0">
              <a:off x="0" y="0"/>
              <a:ext cx="1982978" cy="2345944"/>
            </a:xfrm>
            <a:custGeom>
              <a:avLst/>
              <a:gdLst/>
              <a:ahLst/>
              <a:cxnLst/>
              <a:rect r="r" b="b" t="t" l="l"/>
              <a:pathLst>
                <a:path h="2345944" w="1982978">
                  <a:moveTo>
                    <a:pt x="1891411" y="2345944"/>
                  </a:moveTo>
                  <a:lnTo>
                    <a:pt x="91567" y="2345944"/>
                  </a:lnTo>
                  <a:cubicBezTo>
                    <a:pt x="41021" y="2345944"/>
                    <a:pt x="0" y="2304923"/>
                    <a:pt x="0" y="2254377"/>
                  </a:cubicBezTo>
                  <a:lnTo>
                    <a:pt x="0" y="91567"/>
                  </a:lnTo>
                  <a:cubicBezTo>
                    <a:pt x="0" y="41021"/>
                    <a:pt x="41021" y="0"/>
                    <a:pt x="91567" y="0"/>
                  </a:cubicBezTo>
                  <a:lnTo>
                    <a:pt x="1891411" y="0"/>
                  </a:lnTo>
                  <a:cubicBezTo>
                    <a:pt x="1941957" y="0"/>
                    <a:pt x="1982978" y="41021"/>
                    <a:pt x="1982978" y="91567"/>
                  </a:cubicBezTo>
                  <a:lnTo>
                    <a:pt x="1982978" y="2254377"/>
                  </a:lnTo>
                  <a:cubicBezTo>
                    <a:pt x="1982978" y="2304923"/>
                    <a:pt x="1941957" y="2345944"/>
                    <a:pt x="1891411" y="2345944"/>
                  </a:cubicBezTo>
                </a:path>
              </a:pathLst>
            </a:custGeom>
            <a:solidFill>
              <a:srgbClr val="69866B"/>
            </a:solidFill>
          </p:spPr>
        </p:sp>
      </p:grpSp>
      <p:grpSp>
        <p:nvGrpSpPr>
          <p:cNvPr name="Group 5" id="5"/>
          <p:cNvGrpSpPr>
            <a:grpSpLocks noChangeAspect="true"/>
          </p:cNvGrpSpPr>
          <p:nvPr/>
        </p:nvGrpSpPr>
        <p:grpSpPr>
          <a:xfrm rot="0">
            <a:off x="2695966" y="886682"/>
            <a:ext cx="4197144" cy="1296448"/>
            <a:chOff x="0" y="0"/>
            <a:chExt cx="4197147" cy="1296454"/>
          </a:xfrm>
        </p:grpSpPr>
        <p:sp>
          <p:nvSpPr>
            <p:cNvPr name="Freeform 6" id="6"/>
            <p:cNvSpPr/>
            <p:nvPr/>
          </p:nvSpPr>
          <p:spPr>
            <a:xfrm flipH="false" flipV="false" rot="0">
              <a:off x="2684653" y="63500"/>
              <a:ext cx="1433703" cy="912368"/>
            </a:xfrm>
            <a:custGeom>
              <a:avLst/>
              <a:gdLst/>
              <a:ahLst/>
              <a:cxnLst/>
              <a:rect r="r" b="b" t="t" l="l"/>
              <a:pathLst>
                <a:path h="912368" w="1433703">
                  <a:moveTo>
                    <a:pt x="0" y="912368"/>
                  </a:moveTo>
                  <a:lnTo>
                    <a:pt x="1433703" y="912368"/>
                  </a:lnTo>
                  <a:lnTo>
                    <a:pt x="1433703" y="0"/>
                  </a:lnTo>
                  <a:lnTo>
                    <a:pt x="199898" y="0"/>
                  </a:lnTo>
                  <a:cubicBezTo>
                    <a:pt x="89535" y="0"/>
                    <a:pt x="0" y="89535"/>
                    <a:pt x="0" y="199898"/>
                  </a:cubicBezTo>
                  <a:close/>
                </a:path>
              </a:pathLst>
            </a:custGeom>
            <a:solidFill>
              <a:srgbClr val="69866B"/>
            </a:solidFill>
          </p:spPr>
        </p:sp>
        <p:sp>
          <p:nvSpPr>
            <p:cNvPr name="Freeform 7" id="7"/>
            <p:cNvSpPr/>
            <p:nvPr/>
          </p:nvSpPr>
          <p:spPr>
            <a:xfrm flipH="false" flipV="false" rot="0">
              <a:off x="2684653" y="65024"/>
              <a:ext cx="1434719" cy="276860"/>
            </a:xfrm>
            <a:custGeom>
              <a:avLst/>
              <a:gdLst/>
              <a:ahLst/>
              <a:cxnLst/>
              <a:rect r="r" b="b" t="t" l="l"/>
              <a:pathLst>
                <a:path h="276860" w="1434719">
                  <a:moveTo>
                    <a:pt x="0" y="276860"/>
                  </a:moveTo>
                  <a:lnTo>
                    <a:pt x="1434719" y="276860"/>
                  </a:lnTo>
                  <a:lnTo>
                    <a:pt x="1434719" y="0"/>
                  </a:lnTo>
                  <a:lnTo>
                    <a:pt x="199898" y="0"/>
                  </a:lnTo>
                  <a:cubicBezTo>
                    <a:pt x="89535" y="0"/>
                    <a:pt x="0" y="89535"/>
                    <a:pt x="0" y="199898"/>
                  </a:cubicBezTo>
                  <a:close/>
                </a:path>
              </a:pathLst>
            </a:custGeom>
            <a:solidFill>
              <a:srgbClr val="002F1B"/>
            </a:solidFill>
          </p:spPr>
        </p:sp>
        <p:sp>
          <p:nvSpPr>
            <p:cNvPr name="Freeform 8" id="8"/>
            <p:cNvSpPr/>
            <p:nvPr/>
          </p:nvSpPr>
          <p:spPr>
            <a:xfrm flipH="false" flipV="false" rot="0">
              <a:off x="63500" y="1029589"/>
              <a:ext cx="4070096" cy="203327"/>
            </a:xfrm>
            <a:custGeom>
              <a:avLst/>
              <a:gdLst/>
              <a:ahLst/>
              <a:cxnLst/>
              <a:rect r="r" b="b" t="t" l="l"/>
              <a:pathLst>
                <a:path h="203327" w="4070096">
                  <a:moveTo>
                    <a:pt x="0" y="203327"/>
                  </a:moveTo>
                  <a:lnTo>
                    <a:pt x="4070096" y="203327"/>
                  </a:lnTo>
                  <a:lnTo>
                    <a:pt x="4070096" y="0"/>
                  </a:lnTo>
                  <a:lnTo>
                    <a:pt x="0" y="0"/>
                  </a:lnTo>
                  <a:close/>
                </a:path>
              </a:pathLst>
            </a:custGeom>
            <a:solidFill>
              <a:srgbClr val="002F1B"/>
            </a:solidFill>
          </p:spPr>
        </p:sp>
        <p:sp>
          <p:nvSpPr>
            <p:cNvPr name="Freeform 9" id="9"/>
            <p:cNvSpPr/>
            <p:nvPr/>
          </p:nvSpPr>
          <p:spPr>
            <a:xfrm flipH="false" flipV="false" rot="0">
              <a:off x="895731" y="63500"/>
              <a:ext cx="1759712" cy="912368"/>
            </a:xfrm>
            <a:custGeom>
              <a:avLst/>
              <a:gdLst/>
              <a:ahLst/>
              <a:cxnLst/>
              <a:rect r="r" b="b" t="t" l="l"/>
              <a:pathLst>
                <a:path h="912368" w="1759712">
                  <a:moveTo>
                    <a:pt x="0" y="912368"/>
                  </a:moveTo>
                  <a:lnTo>
                    <a:pt x="1759712" y="912368"/>
                  </a:lnTo>
                  <a:lnTo>
                    <a:pt x="1759712" y="237236"/>
                  </a:lnTo>
                  <a:cubicBezTo>
                    <a:pt x="1759712" y="106172"/>
                    <a:pt x="1653413" y="0"/>
                    <a:pt x="1522349" y="0"/>
                  </a:cubicBezTo>
                  <a:lnTo>
                    <a:pt x="195072" y="0"/>
                  </a:lnTo>
                  <a:cubicBezTo>
                    <a:pt x="87376" y="0"/>
                    <a:pt x="0" y="87376"/>
                    <a:pt x="0" y="195072"/>
                  </a:cubicBezTo>
                  <a:close/>
                </a:path>
              </a:pathLst>
            </a:custGeom>
            <a:solidFill>
              <a:srgbClr val="69866B"/>
            </a:solidFill>
          </p:spPr>
        </p:sp>
        <p:sp>
          <p:nvSpPr>
            <p:cNvPr name="Freeform 10" id="10"/>
            <p:cNvSpPr/>
            <p:nvPr/>
          </p:nvSpPr>
          <p:spPr>
            <a:xfrm flipH="false" flipV="false" rot="0">
              <a:off x="63500" y="63500"/>
              <a:ext cx="791718" cy="912368"/>
            </a:xfrm>
            <a:custGeom>
              <a:avLst/>
              <a:gdLst/>
              <a:ahLst/>
              <a:cxnLst/>
              <a:rect r="r" b="b" t="t" l="l"/>
              <a:pathLst>
                <a:path h="912368" w="791718">
                  <a:moveTo>
                    <a:pt x="0" y="912368"/>
                  </a:moveTo>
                  <a:lnTo>
                    <a:pt x="791718" y="912368"/>
                  </a:lnTo>
                  <a:lnTo>
                    <a:pt x="791718" y="237236"/>
                  </a:lnTo>
                  <a:cubicBezTo>
                    <a:pt x="791718" y="106172"/>
                    <a:pt x="685546" y="0"/>
                    <a:pt x="554482" y="0"/>
                  </a:cubicBezTo>
                  <a:lnTo>
                    <a:pt x="0" y="0"/>
                  </a:lnTo>
                  <a:close/>
                </a:path>
              </a:pathLst>
            </a:custGeom>
            <a:solidFill>
              <a:srgbClr val="69866B"/>
            </a:solidFill>
          </p:spPr>
        </p:sp>
        <p:sp>
          <p:nvSpPr>
            <p:cNvPr name="Freeform 11" id="11"/>
            <p:cNvSpPr/>
            <p:nvPr/>
          </p:nvSpPr>
          <p:spPr>
            <a:xfrm flipH="false" flipV="false" rot="0">
              <a:off x="895731" y="66675"/>
              <a:ext cx="1759712" cy="273685"/>
            </a:xfrm>
            <a:custGeom>
              <a:avLst/>
              <a:gdLst/>
              <a:ahLst/>
              <a:cxnLst/>
              <a:rect r="r" b="b" t="t" l="l"/>
              <a:pathLst>
                <a:path h="273685" w="1759712">
                  <a:moveTo>
                    <a:pt x="0" y="273685"/>
                  </a:moveTo>
                  <a:lnTo>
                    <a:pt x="1759712" y="273685"/>
                  </a:lnTo>
                  <a:lnTo>
                    <a:pt x="1759712" y="237236"/>
                  </a:lnTo>
                  <a:cubicBezTo>
                    <a:pt x="1759712" y="106172"/>
                    <a:pt x="1653413" y="0"/>
                    <a:pt x="1522476" y="0"/>
                  </a:cubicBezTo>
                  <a:lnTo>
                    <a:pt x="192786" y="0"/>
                  </a:lnTo>
                  <a:cubicBezTo>
                    <a:pt x="86360" y="0"/>
                    <a:pt x="0" y="86233"/>
                    <a:pt x="0" y="192786"/>
                  </a:cubicBezTo>
                  <a:close/>
                </a:path>
              </a:pathLst>
            </a:custGeom>
            <a:solidFill>
              <a:srgbClr val="002F1B"/>
            </a:solidFill>
          </p:spPr>
        </p:sp>
        <p:sp>
          <p:nvSpPr>
            <p:cNvPr name="Freeform 12" id="12"/>
            <p:cNvSpPr/>
            <p:nvPr/>
          </p:nvSpPr>
          <p:spPr>
            <a:xfrm flipH="false" flipV="false" rot="0">
              <a:off x="63500" y="66675"/>
              <a:ext cx="791718" cy="273685"/>
            </a:xfrm>
            <a:custGeom>
              <a:avLst/>
              <a:gdLst/>
              <a:ahLst/>
              <a:cxnLst/>
              <a:rect r="r" b="b" t="t" l="l"/>
              <a:pathLst>
                <a:path h="273685" w="791718">
                  <a:moveTo>
                    <a:pt x="0" y="273685"/>
                  </a:moveTo>
                  <a:lnTo>
                    <a:pt x="791718" y="273685"/>
                  </a:lnTo>
                  <a:lnTo>
                    <a:pt x="791718" y="237236"/>
                  </a:lnTo>
                  <a:cubicBezTo>
                    <a:pt x="791718" y="106172"/>
                    <a:pt x="685546" y="0"/>
                    <a:pt x="554482" y="0"/>
                  </a:cubicBezTo>
                  <a:lnTo>
                    <a:pt x="0" y="0"/>
                  </a:lnTo>
                  <a:close/>
                </a:path>
              </a:pathLst>
            </a:custGeom>
            <a:solidFill>
              <a:srgbClr val="002F1B"/>
            </a:solidFill>
          </p:spPr>
        </p:sp>
      </p:grpSp>
      <p:sp>
        <p:nvSpPr>
          <p:cNvPr name="Freeform 13" id="13"/>
          <p:cNvSpPr/>
          <p:nvPr/>
        </p:nvSpPr>
        <p:spPr>
          <a:xfrm flipH="false" flipV="false" rot="0">
            <a:off x="6904349" y="99098"/>
            <a:ext cx="606685" cy="515684"/>
          </a:xfrm>
          <a:custGeom>
            <a:avLst/>
            <a:gdLst/>
            <a:ahLst/>
            <a:cxnLst/>
            <a:rect r="r" b="b" t="t" l="l"/>
            <a:pathLst>
              <a:path h="515684" w="606685">
                <a:moveTo>
                  <a:pt x="0" y="0"/>
                </a:moveTo>
                <a:lnTo>
                  <a:pt x="606685" y="0"/>
                </a:lnTo>
                <a:lnTo>
                  <a:pt x="606685" y="515684"/>
                </a:lnTo>
                <a:lnTo>
                  <a:pt x="0" y="515684"/>
                </a:lnTo>
                <a:lnTo>
                  <a:pt x="0" y="0"/>
                </a:lnTo>
                <a:close/>
              </a:path>
            </a:pathLst>
          </a:custGeom>
          <a:blipFill>
            <a:blip r:embed="rId3"/>
            <a:stretch>
              <a:fillRect l="0" t="0" r="0" b="0"/>
            </a:stretch>
          </a:blipFill>
        </p:spPr>
      </p:sp>
      <p:sp>
        <p:nvSpPr>
          <p:cNvPr name="Freeform 14" id="14"/>
          <p:cNvSpPr/>
          <p:nvPr/>
        </p:nvSpPr>
        <p:spPr>
          <a:xfrm flipH="false" flipV="false" rot="0">
            <a:off x="564185" y="639861"/>
            <a:ext cx="1795301" cy="2246319"/>
          </a:xfrm>
          <a:custGeom>
            <a:avLst/>
            <a:gdLst/>
            <a:ahLst/>
            <a:cxnLst/>
            <a:rect r="r" b="b" t="t" l="l"/>
            <a:pathLst>
              <a:path h="2246319" w="1795301">
                <a:moveTo>
                  <a:pt x="0" y="0"/>
                </a:moveTo>
                <a:lnTo>
                  <a:pt x="1795300" y="0"/>
                </a:lnTo>
                <a:lnTo>
                  <a:pt x="1795300" y="2246319"/>
                </a:lnTo>
                <a:lnTo>
                  <a:pt x="0" y="2246319"/>
                </a:lnTo>
                <a:lnTo>
                  <a:pt x="0" y="0"/>
                </a:lnTo>
                <a:close/>
              </a:path>
            </a:pathLst>
          </a:custGeom>
          <a:blipFill>
            <a:blip r:embed="rId4"/>
            <a:stretch>
              <a:fillRect l="0" t="0" r="0" b="0"/>
            </a:stretch>
          </a:blipFill>
        </p:spPr>
      </p:sp>
      <p:grpSp>
        <p:nvGrpSpPr>
          <p:cNvPr name="Group 15" id="15"/>
          <p:cNvGrpSpPr>
            <a:grpSpLocks noChangeAspect="true"/>
          </p:cNvGrpSpPr>
          <p:nvPr/>
        </p:nvGrpSpPr>
        <p:grpSpPr>
          <a:xfrm rot="0">
            <a:off x="487785" y="3036370"/>
            <a:ext cx="2071545" cy="1760725"/>
            <a:chOff x="0" y="0"/>
            <a:chExt cx="2071548" cy="1760728"/>
          </a:xfrm>
        </p:grpSpPr>
        <p:sp>
          <p:nvSpPr>
            <p:cNvPr name="Freeform 16" id="16"/>
            <p:cNvSpPr/>
            <p:nvPr/>
          </p:nvSpPr>
          <p:spPr>
            <a:xfrm flipH="false" flipV="false" rot="0">
              <a:off x="0" y="0"/>
              <a:ext cx="2071497" cy="1760728"/>
            </a:xfrm>
            <a:custGeom>
              <a:avLst/>
              <a:gdLst/>
              <a:ahLst/>
              <a:cxnLst/>
              <a:rect r="r" b="b" t="t" l="l"/>
              <a:pathLst>
                <a:path h="1760728" w="2071497">
                  <a:moveTo>
                    <a:pt x="2071497" y="1760728"/>
                  </a:moveTo>
                  <a:lnTo>
                    <a:pt x="0" y="1760728"/>
                  </a:lnTo>
                  <a:lnTo>
                    <a:pt x="0" y="0"/>
                  </a:lnTo>
                  <a:lnTo>
                    <a:pt x="2071497" y="0"/>
                  </a:lnTo>
                  <a:close/>
                </a:path>
              </a:pathLst>
            </a:custGeom>
            <a:solidFill>
              <a:srgbClr val="69866B"/>
            </a:solidFill>
          </p:spPr>
        </p:sp>
      </p:grpSp>
      <p:grpSp>
        <p:nvGrpSpPr>
          <p:cNvPr name="Group 17" id="17"/>
          <p:cNvGrpSpPr>
            <a:grpSpLocks noChangeAspect="true"/>
          </p:cNvGrpSpPr>
          <p:nvPr/>
        </p:nvGrpSpPr>
        <p:grpSpPr>
          <a:xfrm rot="0">
            <a:off x="2738199" y="2151012"/>
            <a:ext cx="4181894" cy="1292076"/>
            <a:chOff x="0" y="0"/>
            <a:chExt cx="4181894" cy="1292073"/>
          </a:xfrm>
        </p:grpSpPr>
        <p:sp>
          <p:nvSpPr>
            <p:cNvPr name="Freeform 18" id="18"/>
            <p:cNvSpPr/>
            <p:nvPr/>
          </p:nvSpPr>
          <p:spPr>
            <a:xfrm flipH="false" flipV="false" rot="0">
              <a:off x="2674874" y="63500"/>
              <a:ext cx="1428369" cy="908939"/>
            </a:xfrm>
            <a:custGeom>
              <a:avLst/>
              <a:gdLst/>
              <a:ahLst/>
              <a:cxnLst/>
              <a:rect r="r" b="b" t="t" l="l"/>
              <a:pathLst>
                <a:path h="908939" w="1428369">
                  <a:moveTo>
                    <a:pt x="0" y="908939"/>
                  </a:moveTo>
                  <a:lnTo>
                    <a:pt x="1428369" y="908939"/>
                  </a:lnTo>
                  <a:lnTo>
                    <a:pt x="1428369" y="0"/>
                  </a:lnTo>
                  <a:lnTo>
                    <a:pt x="199898" y="0"/>
                  </a:lnTo>
                  <a:cubicBezTo>
                    <a:pt x="89535" y="0"/>
                    <a:pt x="0" y="89535"/>
                    <a:pt x="0" y="199898"/>
                  </a:cubicBezTo>
                  <a:close/>
                </a:path>
              </a:pathLst>
            </a:custGeom>
            <a:solidFill>
              <a:srgbClr val="69866B"/>
            </a:solidFill>
          </p:spPr>
        </p:sp>
        <p:sp>
          <p:nvSpPr>
            <p:cNvPr name="Freeform 19" id="19"/>
            <p:cNvSpPr/>
            <p:nvPr/>
          </p:nvSpPr>
          <p:spPr>
            <a:xfrm flipH="false" flipV="false" rot="0">
              <a:off x="2674874" y="65024"/>
              <a:ext cx="1429385" cy="275844"/>
            </a:xfrm>
            <a:custGeom>
              <a:avLst/>
              <a:gdLst/>
              <a:ahLst/>
              <a:cxnLst/>
              <a:rect r="r" b="b" t="t" l="l"/>
              <a:pathLst>
                <a:path h="275844" w="1429385">
                  <a:moveTo>
                    <a:pt x="0" y="275844"/>
                  </a:moveTo>
                  <a:lnTo>
                    <a:pt x="1429385" y="275844"/>
                  </a:lnTo>
                  <a:lnTo>
                    <a:pt x="1429385" y="0"/>
                  </a:lnTo>
                  <a:lnTo>
                    <a:pt x="199898" y="0"/>
                  </a:lnTo>
                  <a:cubicBezTo>
                    <a:pt x="89535" y="0"/>
                    <a:pt x="0" y="89535"/>
                    <a:pt x="0" y="199898"/>
                  </a:cubicBezTo>
                  <a:close/>
                </a:path>
              </a:pathLst>
            </a:custGeom>
            <a:solidFill>
              <a:srgbClr val="002F1B"/>
            </a:solidFill>
          </p:spPr>
        </p:sp>
        <p:sp>
          <p:nvSpPr>
            <p:cNvPr name="Freeform 20" id="20"/>
            <p:cNvSpPr/>
            <p:nvPr/>
          </p:nvSpPr>
          <p:spPr>
            <a:xfrm flipH="false" flipV="false" rot="0">
              <a:off x="63500" y="1026033"/>
              <a:ext cx="4054856" cy="202565"/>
            </a:xfrm>
            <a:custGeom>
              <a:avLst/>
              <a:gdLst/>
              <a:ahLst/>
              <a:cxnLst/>
              <a:rect r="r" b="b" t="t" l="l"/>
              <a:pathLst>
                <a:path h="202565" w="4054856">
                  <a:moveTo>
                    <a:pt x="0" y="202565"/>
                  </a:moveTo>
                  <a:lnTo>
                    <a:pt x="4054856" y="202565"/>
                  </a:lnTo>
                  <a:lnTo>
                    <a:pt x="4054856" y="0"/>
                  </a:lnTo>
                  <a:lnTo>
                    <a:pt x="0" y="0"/>
                  </a:lnTo>
                  <a:close/>
                </a:path>
              </a:pathLst>
            </a:custGeom>
            <a:solidFill>
              <a:srgbClr val="002F1B"/>
            </a:solidFill>
          </p:spPr>
        </p:sp>
        <p:sp>
          <p:nvSpPr>
            <p:cNvPr name="Freeform 21" id="21"/>
            <p:cNvSpPr/>
            <p:nvPr/>
          </p:nvSpPr>
          <p:spPr>
            <a:xfrm flipH="false" flipV="false" rot="0">
              <a:off x="892683" y="63500"/>
              <a:ext cx="1752981" cy="908939"/>
            </a:xfrm>
            <a:custGeom>
              <a:avLst/>
              <a:gdLst/>
              <a:ahLst/>
              <a:cxnLst/>
              <a:rect r="r" b="b" t="t" l="l"/>
              <a:pathLst>
                <a:path h="908939" w="1752981">
                  <a:moveTo>
                    <a:pt x="0" y="908939"/>
                  </a:moveTo>
                  <a:lnTo>
                    <a:pt x="1752981" y="908939"/>
                  </a:lnTo>
                  <a:lnTo>
                    <a:pt x="1752981" y="237236"/>
                  </a:lnTo>
                  <a:cubicBezTo>
                    <a:pt x="1752981" y="106172"/>
                    <a:pt x="1646809" y="0"/>
                    <a:pt x="1515745" y="0"/>
                  </a:cubicBezTo>
                  <a:lnTo>
                    <a:pt x="195072" y="0"/>
                  </a:lnTo>
                  <a:cubicBezTo>
                    <a:pt x="87376" y="0"/>
                    <a:pt x="0" y="87376"/>
                    <a:pt x="0" y="195072"/>
                  </a:cubicBezTo>
                  <a:close/>
                </a:path>
              </a:pathLst>
            </a:custGeom>
            <a:solidFill>
              <a:srgbClr val="69866B"/>
            </a:solidFill>
          </p:spPr>
        </p:sp>
        <p:sp>
          <p:nvSpPr>
            <p:cNvPr name="Freeform 22" id="22"/>
            <p:cNvSpPr/>
            <p:nvPr/>
          </p:nvSpPr>
          <p:spPr>
            <a:xfrm flipH="false" flipV="false" rot="0">
              <a:off x="63500" y="63500"/>
              <a:ext cx="788797" cy="908939"/>
            </a:xfrm>
            <a:custGeom>
              <a:avLst/>
              <a:gdLst/>
              <a:ahLst/>
              <a:cxnLst/>
              <a:rect r="r" b="b" t="t" l="l"/>
              <a:pathLst>
                <a:path h="908939" w="788797">
                  <a:moveTo>
                    <a:pt x="0" y="908939"/>
                  </a:moveTo>
                  <a:lnTo>
                    <a:pt x="788797" y="908939"/>
                  </a:lnTo>
                  <a:lnTo>
                    <a:pt x="788797" y="237236"/>
                  </a:lnTo>
                  <a:cubicBezTo>
                    <a:pt x="788797" y="106172"/>
                    <a:pt x="682498" y="0"/>
                    <a:pt x="551561" y="0"/>
                  </a:cubicBezTo>
                  <a:lnTo>
                    <a:pt x="0" y="0"/>
                  </a:lnTo>
                  <a:close/>
                </a:path>
              </a:pathLst>
            </a:custGeom>
            <a:solidFill>
              <a:srgbClr val="69866B"/>
            </a:solidFill>
          </p:spPr>
        </p:sp>
        <p:sp>
          <p:nvSpPr>
            <p:cNvPr name="Freeform 23" id="23"/>
            <p:cNvSpPr/>
            <p:nvPr/>
          </p:nvSpPr>
          <p:spPr>
            <a:xfrm flipH="false" flipV="false" rot="0">
              <a:off x="892556" y="66675"/>
              <a:ext cx="1753108" cy="272669"/>
            </a:xfrm>
            <a:custGeom>
              <a:avLst/>
              <a:gdLst/>
              <a:ahLst/>
              <a:cxnLst/>
              <a:rect r="r" b="b" t="t" l="l"/>
              <a:pathLst>
                <a:path h="272669" w="1753108">
                  <a:moveTo>
                    <a:pt x="127" y="272669"/>
                  </a:moveTo>
                  <a:lnTo>
                    <a:pt x="1753108" y="272669"/>
                  </a:lnTo>
                  <a:lnTo>
                    <a:pt x="1753108" y="237236"/>
                  </a:lnTo>
                  <a:cubicBezTo>
                    <a:pt x="1753108" y="106172"/>
                    <a:pt x="1646809" y="0"/>
                    <a:pt x="1515872" y="0"/>
                  </a:cubicBezTo>
                  <a:lnTo>
                    <a:pt x="192786" y="0"/>
                  </a:lnTo>
                  <a:cubicBezTo>
                    <a:pt x="86360" y="0"/>
                    <a:pt x="0" y="86233"/>
                    <a:pt x="0" y="192786"/>
                  </a:cubicBezTo>
                  <a:close/>
                </a:path>
              </a:pathLst>
            </a:custGeom>
            <a:solidFill>
              <a:srgbClr val="002F1B"/>
            </a:solidFill>
          </p:spPr>
        </p:sp>
        <p:sp>
          <p:nvSpPr>
            <p:cNvPr name="Freeform 24" id="24"/>
            <p:cNvSpPr/>
            <p:nvPr/>
          </p:nvSpPr>
          <p:spPr>
            <a:xfrm flipH="false" flipV="false" rot="0">
              <a:off x="63500" y="66675"/>
              <a:ext cx="788797" cy="272669"/>
            </a:xfrm>
            <a:custGeom>
              <a:avLst/>
              <a:gdLst/>
              <a:ahLst/>
              <a:cxnLst/>
              <a:rect r="r" b="b" t="t" l="l"/>
              <a:pathLst>
                <a:path h="272669" w="788797">
                  <a:moveTo>
                    <a:pt x="0" y="272669"/>
                  </a:moveTo>
                  <a:lnTo>
                    <a:pt x="788797" y="272669"/>
                  </a:lnTo>
                  <a:lnTo>
                    <a:pt x="788797" y="237236"/>
                  </a:lnTo>
                  <a:cubicBezTo>
                    <a:pt x="788797" y="106172"/>
                    <a:pt x="682498" y="0"/>
                    <a:pt x="551561" y="0"/>
                  </a:cubicBezTo>
                  <a:lnTo>
                    <a:pt x="0" y="0"/>
                  </a:lnTo>
                  <a:close/>
                </a:path>
              </a:pathLst>
            </a:custGeom>
            <a:solidFill>
              <a:srgbClr val="002F1B"/>
            </a:solidFill>
          </p:spPr>
        </p:sp>
      </p:grpSp>
      <p:grpSp>
        <p:nvGrpSpPr>
          <p:cNvPr name="Group 25" id="25"/>
          <p:cNvGrpSpPr>
            <a:grpSpLocks noChangeAspect="true"/>
          </p:cNvGrpSpPr>
          <p:nvPr/>
        </p:nvGrpSpPr>
        <p:grpSpPr>
          <a:xfrm rot="0">
            <a:off x="2741047" y="3547958"/>
            <a:ext cx="4181894" cy="1292076"/>
            <a:chOff x="0" y="0"/>
            <a:chExt cx="4181894" cy="1292073"/>
          </a:xfrm>
        </p:grpSpPr>
        <p:sp>
          <p:nvSpPr>
            <p:cNvPr name="Freeform 26" id="26"/>
            <p:cNvSpPr/>
            <p:nvPr/>
          </p:nvSpPr>
          <p:spPr>
            <a:xfrm flipH="false" flipV="false" rot="0">
              <a:off x="2674874" y="63500"/>
              <a:ext cx="1428369" cy="908939"/>
            </a:xfrm>
            <a:custGeom>
              <a:avLst/>
              <a:gdLst/>
              <a:ahLst/>
              <a:cxnLst/>
              <a:rect r="r" b="b" t="t" l="l"/>
              <a:pathLst>
                <a:path h="908939" w="1428369">
                  <a:moveTo>
                    <a:pt x="0" y="908939"/>
                  </a:moveTo>
                  <a:lnTo>
                    <a:pt x="1428369" y="908939"/>
                  </a:lnTo>
                  <a:lnTo>
                    <a:pt x="1428369" y="0"/>
                  </a:lnTo>
                  <a:lnTo>
                    <a:pt x="199898" y="0"/>
                  </a:lnTo>
                  <a:cubicBezTo>
                    <a:pt x="89535" y="0"/>
                    <a:pt x="0" y="89535"/>
                    <a:pt x="0" y="199898"/>
                  </a:cubicBezTo>
                  <a:close/>
                </a:path>
              </a:pathLst>
            </a:custGeom>
            <a:solidFill>
              <a:srgbClr val="69866B"/>
            </a:solidFill>
          </p:spPr>
        </p:sp>
        <p:sp>
          <p:nvSpPr>
            <p:cNvPr name="Freeform 27" id="27"/>
            <p:cNvSpPr/>
            <p:nvPr/>
          </p:nvSpPr>
          <p:spPr>
            <a:xfrm flipH="false" flipV="false" rot="0">
              <a:off x="2674874" y="65024"/>
              <a:ext cx="1429385" cy="275844"/>
            </a:xfrm>
            <a:custGeom>
              <a:avLst/>
              <a:gdLst/>
              <a:ahLst/>
              <a:cxnLst/>
              <a:rect r="r" b="b" t="t" l="l"/>
              <a:pathLst>
                <a:path h="275844" w="1429385">
                  <a:moveTo>
                    <a:pt x="0" y="275844"/>
                  </a:moveTo>
                  <a:lnTo>
                    <a:pt x="1429385" y="275844"/>
                  </a:lnTo>
                  <a:lnTo>
                    <a:pt x="1429385" y="0"/>
                  </a:lnTo>
                  <a:lnTo>
                    <a:pt x="199898" y="0"/>
                  </a:lnTo>
                  <a:cubicBezTo>
                    <a:pt x="89535" y="0"/>
                    <a:pt x="0" y="89535"/>
                    <a:pt x="0" y="199898"/>
                  </a:cubicBezTo>
                  <a:close/>
                </a:path>
              </a:pathLst>
            </a:custGeom>
            <a:solidFill>
              <a:srgbClr val="002F1B"/>
            </a:solidFill>
          </p:spPr>
        </p:sp>
        <p:sp>
          <p:nvSpPr>
            <p:cNvPr name="Freeform 28" id="28"/>
            <p:cNvSpPr/>
            <p:nvPr/>
          </p:nvSpPr>
          <p:spPr>
            <a:xfrm flipH="false" flipV="false" rot="0">
              <a:off x="63500" y="1026033"/>
              <a:ext cx="4054856" cy="202565"/>
            </a:xfrm>
            <a:custGeom>
              <a:avLst/>
              <a:gdLst/>
              <a:ahLst/>
              <a:cxnLst/>
              <a:rect r="r" b="b" t="t" l="l"/>
              <a:pathLst>
                <a:path h="202565" w="4054856">
                  <a:moveTo>
                    <a:pt x="0" y="202565"/>
                  </a:moveTo>
                  <a:lnTo>
                    <a:pt x="4054856" y="202565"/>
                  </a:lnTo>
                  <a:lnTo>
                    <a:pt x="4054856" y="0"/>
                  </a:lnTo>
                  <a:lnTo>
                    <a:pt x="0" y="0"/>
                  </a:lnTo>
                  <a:close/>
                </a:path>
              </a:pathLst>
            </a:custGeom>
            <a:solidFill>
              <a:srgbClr val="002F1B"/>
            </a:solidFill>
          </p:spPr>
        </p:sp>
        <p:sp>
          <p:nvSpPr>
            <p:cNvPr name="Freeform 29" id="29"/>
            <p:cNvSpPr/>
            <p:nvPr/>
          </p:nvSpPr>
          <p:spPr>
            <a:xfrm flipH="false" flipV="false" rot="0">
              <a:off x="892683" y="63500"/>
              <a:ext cx="1752981" cy="908939"/>
            </a:xfrm>
            <a:custGeom>
              <a:avLst/>
              <a:gdLst/>
              <a:ahLst/>
              <a:cxnLst/>
              <a:rect r="r" b="b" t="t" l="l"/>
              <a:pathLst>
                <a:path h="908939" w="1752981">
                  <a:moveTo>
                    <a:pt x="0" y="908939"/>
                  </a:moveTo>
                  <a:lnTo>
                    <a:pt x="1752981" y="908939"/>
                  </a:lnTo>
                  <a:lnTo>
                    <a:pt x="1752981" y="237236"/>
                  </a:lnTo>
                  <a:cubicBezTo>
                    <a:pt x="1752981" y="106172"/>
                    <a:pt x="1646809" y="0"/>
                    <a:pt x="1515745" y="0"/>
                  </a:cubicBezTo>
                  <a:lnTo>
                    <a:pt x="195072" y="0"/>
                  </a:lnTo>
                  <a:cubicBezTo>
                    <a:pt x="87376" y="0"/>
                    <a:pt x="0" y="87376"/>
                    <a:pt x="0" y="195072"/>
                  </a:cubicBezTo>
                  <a:close/>
                </a:path>
              </a:pathLst>
            </a:custGeom>
            <a:solidFill>
              <a:srgbClr val="69866B"/>
            </a:solidFill>
          </p:spPr>
        </p:sp>
        <p:sp>
          <p:nvSpPr>
            <p:cNvPr name="Freeform 30" id="30"/>
            <p:cNvSpPr/>
            <p:nvPr/>
          </p:nvSpPr>
          <p:spPr>
            <a:xfrm flipH="false" flipV="false" rot="0">
              <a:off x="63500" y="63500"/>
              <a:ext cx="788797" cy="908939"/>
            </a:xfrm>
            <a:custGeom>
              <a:avLst/>
              <a:gdLst/>
              <a:ahLst/>
              <a:cxnLst/>
              <a:rect r="r" b="b" t="t" l="l"/>
              <a:pathLst>
                <a:path h="908939" w="788797">
                  <a:moveTo>
                    <a:pt x="0" y="908939"/>
                  </a:moveTo>
                  <a:lnTo>
                    <a:pt x="788797" y="908939"/>
                  </a:lnTo>
                  <a:lnTo>
                    <a:pt x="788797" y="237236"/>
                  </a:lnTo>
                  <a:cubicBezTo>
                    <a:pt x="788797" y="106172"/>
                    <a:pt x="682498" y="0"/>
                    <a:pt x="551561" y="0"/>
                  </a:cubicBezTo>
                  <a:lnTo>
                    <a:pt x="0" y="0"/>
                  </a:lnTo>
                  <a:close/>
                </a:path>
              </a:pathLst>
            </a:custGeom>
            <a:solidFill>
              <a:srgbClr val="69866B"/>
            </a:solidFill>
          </p:spPr>
        </p:sp>
        <p:sp>
          <p:nvSpPr>
            <p:cNvPr name="Freeform 31" id="31"/>
            <p:cNvSpPr/>
            <p:nvPr/>
          </p:nvSpPr>
          <p:spPr>
            <a:xfrm flipH="false" flipV="false" rot="0">
              <a:off x="892556" y="66675"/>
              <a:ext cx="1753108" cy="272669"/>
            </a:xfrm>
            <a:custGeom>
              <a:avLst/>
              <a:gdLst/>
              <a:ahLst/>
              <a:cxnLst/>
              <a:rect r="r" b="b" t="t" l="l"/>
              <a:pathLst>
                <a:path h="272669" w="1753108">
                  <a:moveTo>
                    <a:pt x="127" y="272669"/>
                  </a:moveTo>
                  <a:lnTo>
                    <a:pt x="1753108" y="272669"/>
                  </a:lnTo>
                  <a:lnTo>
                    <a:pt x="1753108" y="237236"/>
                  </a:lnTo>
                  <a:cubicBezTo>
                    <a:pt x="1753108" y="106172"/>
                    <a:pt x="1646936" y="0"/>
                    <a:pt x="1515872" y="0"/>
                  </a:cubicBezTo>
                  <a:lnTo>
                    <a:pt x="192786" y="0"/>
                  </a:lnTo>
                  <a:cubicBezTo>
                    <a:pt x="86360" y="0"/>
                    <a:pt x="0" y="86233"/>
                    <a:pt x="0" y="192786"/>
                  </a:cubicBezTo>
                  <a:close/>
                </a:path>
              </a:pathLst>
            </a:custGeom>
            <a:solidFill>
              <a:srgbClr val="002F1B"/>
            </a:solidFill>
          </p:spPr>
        </p:sp>
        <p:sp>
          <p:nvSpPr>
            <p:cNvPr name="Freeform 32" id="32"/>
            <p:cNvSpPr/>
            <p:nvPr/>
          </p:nvSpPr>
          <p:spPr>
            <a:xfrm flipH="false" flipV="false" rot="0">
              <a:off x="63500" y="66675"/>
              <a:ext cx="788797" cy="272669"/>
            </a:xfrm>
            <a:custGeom>
              <a:avLst/>
              <a:gdLst/>
              <a:ahLst/>
              <a:cxnLst/>
              <a:rect r="r" b="b" t="t" l="l"/>
              <a:pathLst>
                <a:path h="272669" w="788797">
                  <a:moveTo>
                    <a:pt x="0" y="272669"/>
                  </a:moveTo>
                  <a:lnTo>
                    <a:pt x="788797" y="272669"/>
                  </a:lnTo>
                  <a:lnTo>
                    <a:pt x="788797" y="237236"/>
                  </a:lnTo>
                  <a:cubicBezTo>
                    <a:pt x="788797" y="106172"/>
                    <a:pt x="682625" y="0"/>
                    <a:pt x="551561" y="0"/>
                  </a:cubicBezTo>
                  <a:lnTo>
                    <a:pt x="0" y="0"/>
                  </a:lnTo>
                  <a:close/>
                </a:path>
              </a:pathLst>
            </a:custGeom>
            <a:solidFill>
              <a:srgbClr val="002F1B"/>
            </a:solidFill>
          </p:spPr>
        </p:sp>
      </p:grpSp>
      <p:sp>
        <p:nvSpPr>
          <p:cNvPr name="Freeform 33" id="33"/>
          <p:cNvSpPr/>
          <p:nvPr/>
        </p:nvSpPr>
        <p:spPr>
          <a:xfrm flipH="false" flipV="false" rot="0">
            <a:off x="526123" y="3099445"/>
            <a:ext cx="1994868" cy="1646501"/>
          </a:xfrm>
          <a:custGeom>
            <a:avLst/>
            <a:gdLst/>
            <a:ahLst/>
            <a:cxnLst/>
            <a:rect r="r" b="b" t="t" l="l"/>
            <a:pathLst>
              <a:path h="1646501" w="1994868">
                <a:moveTo>
                  <a:pt x="0" y="0"/>
                </a:moveTo>
                <a:lnTo>
                  <a:pt x="1994868" y="0"/>
                </a:lnTo>
                <a:lnTo>
                  <a:pt x="1994868" y="1646501"/>
                </a:lnTo>
                <a:lnTo>
                  <a:pt x="0" y="1646501"/>
                </a:lnTo>
                <a:lnTo>
                  <a:pt x="0" y="0"/>
                </a:lnTo>
                <a:close/>
              </a:path>
            </a:pathLst>
          </a:custGeom>
          <a:blipFill>
            <a:blip r:embed="rId5"/>
            <a:stretch>
              <a:fillRect l="0" t="0" r="0" b="0"/>
            </a:stretch>
          </a:blipFill>
        </p:spPr>
      </p:sp>
      <p:sp>
        <p:nvSpPr>
          <p:cNvPr name="TextBox 34" id="34"/>
          <p:cNvSpPr txBox="true"/>
          <p:nvPr/>
        </p:nvSpPr>
        <p:spPr>
          <a:xfrm rot="0">
            <a:off x="3166291" y="395068"/>
            <a:ext cx="3256493" cy="403860"/>
          </a:xfrm>
          <a:prstGeom prst="rect">
            <a:avLst/>
          </a:prstGeom>
        </p:spPr>
        <p:txBody>
          <a:bodyPr anchor="t" rtlCol="false" tIns="0" lIns="0" bIns="0" rIns="0">
            <a:spAutoFit/>
          </a:bodyPr>
          <a:lstStyle/>
          <a:p>
            <a:pPr algn="l" rtl="true">
              <a:lnSpc>
                <a:spcPts val="2940"/>
              </a:lnSpc>
            </a:pPr>
            <a:r>
              <a:rPr lang="ar-EG" sz="2100">
                <a:solidFill>
                  <a:srgbClr val="002F1B"/>
                </a:solidFill>
                <a:latin typeface="HS Headline"/>
                <a:ea typeface="HS Headline"/>
                <a:cs typeface="HS Headline"/>
                <a:sym typeface="HS Headline"/>
                <a:rtl val="true"/>
              </a:rPr>
              <a:t>ﻣﻦ ﻣﺒﺎدرات اﻟﺠﻤﻌﻴﺔ :</a:t>
            </a:r>
          </a:p>
        </p:txBody>
      </p:sp>
      <p:sp>
        <p:nvSpPr>
          <p:cNvPr name="TextBox 35" id="35"/>
          <p:cNvSpPr txBox="true"/>
          <p:nvPr/>
        </p:nvSpPr>
        <p:spPr>
          <a:xfrm rot="0">
            <a:off x="2699609" y="1057109"/>
            <a:ext cx="877691" cy="436677"/>
          </a:xfrm>
          <a:prstGeom prst="rect">
            <a:avLst/>
          </a:prstGeom>
        </p:spPr>
        <p:txBody>
          <a:bodyPr anchor="t" rtlCol="false" tIns="0" lIns="0" bIns="0" rIns="0">
            <a:spAutoFit/>
          </a:bodyPr>
          <a:lstStyle/>
          <a:p>
            <a:pPr algn="ctr" rtl="true">
              <a:lnSpc>
                <a:spcPts val="1028"/>
              </a:lnSpc>
            </a:pPr>
            <a:r>
              <a:rPr lang="ar-EG" sz="734">
                <a:solidFill>
                  <a:srgbClr val="FBFBFB"/>
                </a:solidFill>
                <a:latin typeface="HS Headline"/>
                <a:ea typeface="HS Headline"/>
                <a:cs typeface="HS Headline"/>
                <a:sym typeface="HS Headline"/>
                <a:rtl val="true"/>
              </a:rPr>
              <a:t>اﻟﻤﻮﻗﻊـ</a:t>
            </a:r>
          </a:p>
          <a:p>
            <a:pPr algn="ctr" rtl="true">
              <a:lnSpc>
                <a:spcPts val="734"/>
              </a:lnSpc>
            </a:pPr>
          </a:p>
          <a:p>
            <a:pPr algn="ctr" rtl="true">
              <a:lnSpc>
                <a:spcPts val="734"/>
              </a:lnSpc>
            </a:pPr>
          </a:p>
          <a:p>
            <a:pPr algn="ctr" rtl="true">
              <a:lnSpc>
                <a:spcPts val="734"/>
              </a:lnSpc>
            </a:pPr>
            <a:r>
              <a:rPr lang="ar-EG" sz="688">
                <a:solidFill>
                  <a:srgbClr val="FFFFFF"/>
                </a:solidFill>
                <a:latin typeface="HS Headline"/>
                <a:ea typeface="HS Headline"/>
                <a:cs typeface="HS Headline"/>
                <a:sym typeface="HS Headline"/>
                <a:rtl val="true"/>
              </a:rPr>
              <a:t>ﺑﻘﻌﺎء اﻟﺸﺮﻗﻴﺔ</a:t>
            </a:r>
          </a:p>
        </p:txBody>
      </p:sp>
      <p:sp>
        <p:nvSpPr>
          <p:cNvPr name="TextBox 36" id="36"/>
          <p:cNvSpPr txBox="true"/>
          <p:nvPr/>
        </p:nvSpPr>
        <p:spPr>
          <a:xfrm rot="0">
            <a:off x="4433335" y="965511"/>
            <a:ext cx="580930" cy="201638"/>
          </a:xfrm>
          <a:prstGeom prst="rect">
            <a:avLst/>
          </a:prstGeom>
        </p:spPr>
        <p:txBody>
          <a:bodyPr anchor="t" rtlCol="false" tIns="0" lIns="0" bIns="0" rIns="0">
            <a:spAutoFit/>
          </a:bodyPr>
          <a:lstStyle/>
          <a:p>
            <a:pPr algn="l" rtl="true">
              <a:lnSpc>
                <a:spcPts val="1486"/>
              </a:lnSpc>
            </a:pPr>
            <a:r>
              <a:rPr lang="ar-EG" sz="1061">
                <a:solidFill>
                  <a:srgbClr val="FBFBFB"/>
                </a:solidFill>
                <a:latin typeface="HS Headline"/>
                <a:ea typeface="HS Headline"/>
                <a:cs typeface="HS Headline"/>
                <a:sym typeface="HS Headline"/>
                <a:rtl val="true"/>
              </a:rPr>
              <a:t>اﻟﻬﺪف</a:t>
            </a:r>
          </a:p>
        </p:txBody>
      </p:sp>
      <p:sp>
        <p:nvSpPr>
          <p:cNvPr name="TextBox 37" id="37"/>
          <p:cNvSpPr txBox="true"/>
          <p:nvPr/>
        </p:nvSpPr>
        <p:spPr>
          <a:xfrm rot="0">
            <a:off x="5878239" y="965511"/>
            <a:ext cx="780301" cy="201638"/>
          </a:xfrm>
          <a:prstGeom prst="rect">
            <a:avLst/>
          </a:prstGeom>
        </p:spPr>
        <p:txBody>
          <a:bodyPr anchor="t" rtlCol="false" tIns="0" lIns="0" bIns="0" rIns="0">
            <a:spAutoFit/>
          </a:bodyPr>
          <a:lstStyle/>
          <a:p>
            <a:pPr algn="l" rtl="true">
              <a:lnSpc>
                <a:spcPts val="1486"/>
              </a:lnSpc>
            </a:pPr>
            <a:r>
              <a:rPr lang="ar-EG" sz="1061">
                <a:solidFill>
                  <a:srgbClr val="FBFBFB"/>
                </a:solidFill>
                <a:latin typeface="HS Headline"/>
                <a:ea typeface="HS Headline"/>
                <a:cs typeface="HS Headline"/>
                <a:sym typeface="HS Headline"/>
                <a:rtl val="true"/>
              </a:rPr>
              <a:t>اﺳﻢ اﻟﺠﺎﻣﻊـ</a:t>
            </a:r>
          </a:p>
        </p:txBody>
      </p:sp>
      <p:sp>
        <p:nvSpPr>
          <p:cNvPr name="TextBox 38" id="38"/>
          <p:cNvSpPr txBox="true"/>
          <p:nvPr/>
        </p:nvSpPr>
        <p:spPr>
          <a:xfrm rot="0">
            <a:off x="5474903" y="1390183"/>
            <a:ext cx="1227715" cy="184273"/>
          </a:xfrm>
          <a:prstGeom prst="rect">
            <a:avLst/>
          </a:prstGeom>
        </p:spPr>
        <p:txBody>
          <a:bodyPr anchor="t" rtlCol="false" tIns="0" lIns="0" bIns="0" rIns="0">
            <a:spAutoFit/>
          </a:bodyPr>
          <a:lstStyle/>
          <a:p>
            <a:pPr algn="l" rtl="true">
              <a:lnSpc>
                <a:spcPts val="1393"/>
              </a:lnSpc>
            </a:pPr>
            <a:r>
              <a:rPr lang="ar-EG" sz="995">
                <a:solidFill>
                  <a:srgbClr val="FFFFFF"/>
                </a:solidFill>
                <a:latin typeface="HS Headline"/>
                <a:ea typeface="HS Headline"/>
                <a:cs typeface="HS Headline"/>
                <a:sym typeface="HS Headline"/>
                <a:rtl val="true"/>
              </a:rPr>
              <a:t>ﻣﺴﺠﺪ « ﺑﻼل ﺑﻦ رﺑﺎح » </a:t>
            </a:r>
          </a:p>
        </p:txBody>
      </p:sp>
      <p:sp>
        <p:nvSpPr>
          <p:cNvPr name="TextBox 39" id="39"/>
          <p:cNvSpPr txBox="true"/>
          <p:nvPr/>
        </p:nvSpPr>
        <p:spPr>
          <a:xfrm rot="0">
            <a:off x="4003481" y="1344825"/>
            <a:ext cx="1010783" cy="185958"/>
          </a:xfrm>
          <a:prstGeom prst="rect">
            <a:avLst/>
          </a:prstGeom>
        </p:spPr>
        <p:txBody>
          <a:bodyPr anchor="t" rtlCol="false" tIns="0" lIns="0" bIns="0" rIns="0">
            <a:spAutoFit/>
          </a:bodyPr>
          <a:lstStyle/>
          <a:p>
            <a:pPr algn="l" rtl="true">
              <a:lnSpc>
                <a:spcPts val="1300"/>
              </a:lnSpc>
            </a:pPr>
            <a:r>
              <a:rPr lang="ar-EG" sz="928">
                <a:solidFill>
                  <a:srgbClr val="FFFFFF"/>
                </a:solidFill>
                <a:latin typeface="HS Headline"/>
                <a:ea typeface="HS Headline"/>
                <a:cs typeface="HS Headline"/>
                <a:sym typeface="HS Headline"/>
                <a:rtl val="true"/>
              </a:rPr>
              <a:t>ﺗﻮﻓﻴﺮ وﺗﺮﻛﻴﺐ ﺻﻮﺗﻴﺎت</a:t>
            </a:r>
          </a:p>
        </p:txBody>
      </p:sp>
      <p:sp>
        <p:nvSpPr>
          <p:cNvPr name="TextBox 40" id="40"/>
          <p:cNvSpPr txBox="true"/>
          <p:nvPr/>
        </p:nvSpPr>
        <p:spPr>
          <a:xfrm rot="0">
            <a:off x="354778" y="4782788"/>
            <a:ext cx="151609" cy="389830"/>
          </a:xfrm>
          <a:prstGeom prst="rect">
            <a:avLst/>
          </a:prstGeom>
        </p:spPr>
        <p:txBody>
          <a:bodyPr anchor="t" rtlCol="false" tIns="0" lIns="0" bIns="0" rIns="0">
            <a:spAutoFit/>
          </a:bodyPr>
          <a:lstStyle/>
          <a:p>
            <a:pPr algn="l">
              <a:lnSpc>
                <a:spcPts val="2322"/>
              </a:lnSpc>
            </a:pPr>
            <a:r>
              <a:rPr lang="en-US" sz="1658">
                <a:solidFill>
                  <a:srgbClr val="193B19"/>
                </a:solidFill>
                <a:latin typeface="Adobe Bengali"/>
                <a:ea typeface="Adobe Bengali"/>
                <a:cs typeface="Adobe Bengali"/>
                <a:sym typeface="Adobe Bengali"/>
              </a:rPr>
              <a:t>١٢</a:t>
            </a:r>
          </a:p>
        </p:txBody>
      </p:sp>
      <p:sp>
        <p:nvSpPr>
          <p:cNvPr name="TextBox 41" id="41"/>
          <p:cNvSpPr txBox="true"/>
          <p:nvPr/>
        </p:nvSpPr>
        <p:spPr>
          <a:xfrm rot="0">
            <a:off x="2910506" y="3639979"/>
            <a:ext cx="511570" cy="201739"/>
          </a:xfrm>
          <a:prstGeom prst="rect">
            <a:avLst/>
          </a:prstGeom>
        </p:spPr>
        <p:txBody>
          <a:bodyPr anchor="t" rtlCol="false" tIns="0" lIns="0" bIns="0" rIns="0">
            <a:spAutoFit/>
          </a:bodyPr>
          <a:lstStyle/>
          <a:p>
            <a:pPr algn="l" rtl="true">
              <a:lnSpc>
                <a:spcPts val="1480"/>
              </a:lnSpc>
            </a:pPr>
            <a:r>
              <a:rPr lang="ar-EG" sz="1057">
                <a:solidFill>
                  <a:srgbClr val="FBFBFB"/>
                </a:solidFill>
                <a:latin typeface="HS Headline"/>
                <a:ea typeface="HS Headline"/>
                <a:cs typeface="HS Headline"/>
                <a:sym typeface="HS Headline"/>
                <a:rtl val="true"/>
              </a:rPr>
              <a:t>اﻟﻤﻮﻗﻊـ</a:t>
            </a:r>
          </a:p>
        </p:txBody>
      </p:sp>
      <p:sp>
        <p:nvSpPr>
          <p:cNvPr name="TextBox 42" id="42"/>
          <p:cNvSpPr txBox="true"/>
          <p:nvPr/>
        </p:nvSpPr>
        <p:spPr>
          <a:xfrm rot="0">
            <a:off x="3007309" y="2243433"/>
            <a:ext cx="547802" cy="201739"/>
          </a:xfrm>
          <a:prstGeom prst="rect">
            <a:avLst/>
          </a:prstGeom>
        </p:spPr>
        <p:txBody>
          <a:bodyPr anchor="t" rtlCol="false" tIns="0" lIns="0" bIns="0" rIns="0">
            <a:spAutoFit/>
          </a:bodyPr>
          <a:lstStyle/>
          <a:p>
            <a:pPr algn="l" rtl="true">
              <a:lnSpc>
                <a:spcPts val="1480"/>
              </a:lnSpc>
            </a:pPr>
            <a:r>
              <a:rPr lang="ar-EG" sz="1057">
                <a:solidFill>
                  <a:srgbClr val="FBFBFB"/>
                </a:solidFill>
                <a:latin typeface="HS Headline"/>
                <a:ea typeface="HS Headline"/>
                <a:cs typeface="HS Headline"/>
                <a:sym typeface="HS Headline"/>
                <a:rtl val="true"/>
              </a:rPr>
              <a:t>اﻟﻤﻮﻗﻊـ</a:t>
            </a:r>
          </a:p>
        </p:txBody>
      </p:sp>
      <p:sp>
        <p:nvSpPr>
          <p:cNvPr name="TextBox 43" id="43"/>
          <p:cNvSpPr txBox="true"/>
          <p:nvPr/>
        </p:nvSpPr>
        <p:spPr>
          <a:xfrm rot="0">
            <a:off x="4429506" y="2243433"/>
            <a:ext cx="584759" cy="201739"/>
          </a:xfrm>
          <a:prstGeom prst="rect">
            <a:avLst/>
          </a:prstGeom>
        </p:spPr>
        <p:txBody>
          <a:bodyPr anchor="t" rtlCol="false" tIns="0" lIns="0" bIns="0" rIns="0">
            <a:spAutoFit/>
          </a:bodyPr>
          <a:lstStyle/>
          <a:p>
            <a:pPr algn="l" rtl="true">
              <a:lnSpc>
                <a:spcPts val="1480"/>
              </a:lnSpc>
            </a:pPr>
            <a:r>
              <a:rPr lang="ar-EG" sz="1057">
                <a:solidFill>
                  <a:srgbClr val="FBFBFB"/>
                </a:solidFill>
                <a:latin typeface="HS Headline"/>
                <a:ea typeface="HS Headline"/>
                <a:cs typeface="HS Headline"/>
                <a:sym typeface="HS Headline"/>
                <a:rtl val="true"/>
              </a:rPr>
              <a:t>اﻟﻬﺪف</a:t>
            </a:r>
          </a:p>
        </p:txBody>
      </p:sp>
      <p:sp>
        <p:nvSpPr>
          <p:cNvPr name="TextBox 44" id="44"/>
          <p:cNvSpPr txBox="true"/>
          <p:nvPr/>
        </p:nvSpPr>
        <p:spPr>
          <a:xfrm rot="0">
            <a:off x="4472530" y="3626548"/>
            <a:ext cx="555365" cy="201739"/>
          </a:xfrm>
          <a:prstGeom prst="rect">
            <a:avLst/>
          </a:prstGeom>
        </p:spPr>
        <p:txBody>
          <a:bodyPr anchor="t" rtlCol="false" tIns="0" lIns="0" bIns="0" rIns="0">
            <a:spAutoFit/>
          </a:bodyPr>
          <a:lstStyle/>
          <a:p>
            <a:pPr algn="l" rtl="true">
              <a:lnSpc>
                <a:spcPts val="1480"/>
              </a:lnSpc>
            </a:pPr>
            <a:r>
              <a:rPr lang="ar-EG" sz="1057">
                <a:solidFill>
                  <a:srgbClr val="FBFBFB"/>
                </a:solidFill>
                <a:latin typeface="HS Headline"/>
                <a:ea typeface="HS Headline"/>
                <a:cs typeface="HS Headline"/>
                <a:sym typeface="HS Headline"/>
                <a:rtl val="true"/>
              </a:rPr>
              <a:t>اﻟﻬﺪف</a:t>
            </a:r>
          </a:p>
        </p:txBody>
      </p:sp>
      <p:sp>
        <p:nvSpPr>
          <p:cNvPr name="TextBox 45" id="45"/>
          <p:cNvSpPr txBox="true"/>
          <p:nvPr/>
        </p:nvSpPr>
        <p:spPr>
          <a:xfrm rot="0">
            <a:off x="5878239" y="2221544"/>
            <a:ext cx="845830" cy="201739"/>
          </a:xfrm>
          <a:prstGeom prst="rect">
            <a:avLst/>
          </a:prstGeom>
        </p:spPr>
        <p:txBody>
          <a:bodyPr anchor="t" rtlCol="false" tIns="0" lIns="0" bIns="0" rIns="0">
            <a:spAutoFit/>
          </a:bodyPr>
          <a:lstStyle/>
          <a:p>
            <a:pPr algn="l" rtl="true">
              <a:lnSpc>
                <a:spcPts val="1480"/>
              </a:lnSpc>
            </a:pPr>
            <a:r>
              <a:rPr lang="ar-EG" sz="1057">
                <a:solidFill>
                  <a:srgbClr val="FBFBFB"/>
                </a:solidFill>
                <a:latin typeface="HS Headline"/>
                <a:ea typeface="HS Headline"/>
                <a:cs typeface="HS Headline"/>
                <a:sym typeface="HS Headline"/>
                <a:rtl val="true"/>
              </a:rPr>
              <a:t>اﺳﻢ اﻟﺠﺎﻣﻊـ</a:t>
            </a:r>
          </a:p>
        </p:txBody>
      </p:sp>
      <p:sp>
        <p:nvSpPr>
          <p:cNvPr name="TextBox 46" id="46"/>
          <p:cNvSpPr txBox="true"/>
          <p:nvPr/>
        </p:nvSpPr>
        <p:spPr>
          <a:xfrm rot="0">
            <a:off x="5746497" y="3639979"/>
            <a:ext cx="791256" cy="201739"/>
          </a:xfrm>
          <a:prstGeom prst="rect">
            <a:avLst/>
          </a:prstGeom>
        </p:spPr>
        <p:txBody>
          <a:bodyPr anchor="t" rtlCol="false" tIns="0" lIns="0" bIns="0" rIns="0">
            <a:spAutoFit/>
          </a:bodyPr>
          <a:lstStyle/>
          <a:p>
            <a:pPr algn="l" rtl="true">
              <a:lnSpc>
                <a:spcPts val="1480"/>
              </a:lnSpc>
            </a:pPr>
            <a:r>
              <a:rPr lang="ar-EG" sz="1057">
                <a:solidFill>
                  <a:srgbClr val="FBFBFB"/>
                </a:solidFill>
                <a:latin typeface="HS Headline"/>
                <a:ea typeface="HS Headline"/>
                <a:cs typeface="HS Headline"/>
                <a:sym typeface="HS Headline"/>
                <a:rtl val="true"/>
              </a:rPr>
              <a:t>اﺳﻢ اﻟﺠﺎﻣﻊـ</a:t>
            </a:r>
          </a:p>
        </p:txBody>
      </p:sp>
      <p:sp>
        <p:nvSpPr>
          <p:cNvPr name="TextBox 47" id="47"/>
          <p:cNvSpPr txBox="true"/>
          <p:nvPr/>
        </p:nvSpPr>
        <p:spPr>
          <a:xfrm rot="0">
            <a:off x="2919520" y="2701812"/>
            <a:ext cx="580771" cy="184368"/>
          </a:xfrm>
          <a:prstGeom prst="rect">
            <a:avLst/>
          </a:prstGeom>
        </p:spPr>
        <p:txBody>
          <a:bodyPr anchor="t" rtlCol="false" tIns="0" lIns="0" bIns="0" rIns="0">
            <a:spAutoFit/>
          </a:bodyPr>
          <a:lstStyle/>
          <a:p>
            <a:pPr algn="l" rtl="true">
              <a:lnSpc>
                <a:spcPts val="1388"/>
              </a:lnSpc>
            </a:pPr>
            <a:r>
              <a:rPr lang="ar-EG" sz="991">
                <a:solidFill>
                  <a:srgbClr val="FFFFFF"/>
                </a:solidFill>
                <a:latin typeface="HS Headline"/>
                <a:ea typeface="HS Headline"/>
                <a:cs typeface="HS Headline"/>
                <a:sym typeface="HS Headline"/>
                <a:rtl val="true"/>
              </a:rPr>
              <a:t>ﺑﻘﻌﺎء</a:t>
            </a:r>
          </a:p>
        </p:txBody>
      </p:sp>
      <p:sp>
        <p:nvSpPr>
          <p:cNvPr name="TextBox 48" id="48"/>
          <p:cNvSpPr txBox="true"/>
          <p:nvPr/>
        </p:nvSpPr>
        <p:spPr>
          <a:xfrm rot="0">
            <a:off x="3007309" y="4023493"/>
            <a:ext cx="463224" cy="178161"/>
          </a:xfrm>
          <a:prstGeom prst="rect">
            <a:avLst/>
          </a:prstGeom>
        </p:spPr>
        <p:txBody>
          <a:bodyPr anchor="t" rtlCol="false" tIns="0" lIns="0" bIns="0" rIns="0">
            <a:spAutoFit/>
          </a:bodyPr>
          <a:lstStyle/>
          <a:p>
            <a:pPr algn="l" rtl="true">
              <a:lnSpc>
                <a:spcPts val="1286"/>
              </a:lnSpc>
            </a:pPr>
            <a:r>
              <a:rPr lang="ar-EG" sz="991">
                <a:solidFill>
                  <a:srgbClr val="FFFFFF"/>
                </a:solidFill>
                <a:latin typeface="HS Headline"/>
                <a:ea typeface="HS Headline"/>
                <a:cs typeface="HS Headline"/>
                <a:sym typeface="HS Headline"/>
                <a:rtl val="true"/>
              </a:rPr>
              <a:t>ﺑﻘﻌﺎء</a:t>
            </a:r>
          </a:p>
        </p:txBody>
      </p:sp>
      <p:sp>
        <p:nvSpPr>
          <p:cNvPr name="TextBox 49" id="49"/>
          <p:cNvSpPr txBox="true"/>
          <p:nvPr/>
        </p:nvSpPr>
        <p:spPr>
          <a:xfrm rot="0">
            <a:off x="3086071" y="4120715"/>
            <a:ext cx="30194" cy="145504"/>
          </a:xfrm>
          <a:prstGeom prst="rect">
            <a:avLst/>
          </a:prstGeom>
        </p:spPr>
        <p:txBody>
          <a:bodyPr anchor="t" rtlCol="false" tIns="0" lIns="0" bIns="0" rIns="0">
            <a:spAutoFit/>
          </a:bodyPr>
          <a:lstStyle/>
          <a:p>
            <a:pPr algn="l">
              <a:lnSpc>
                <a:spcPts val="1119"/>
              </a:lnSpc>
            </a:pPr>
            <a:r>
              <a:rPr lang="en-US" sz="699">
                <a:solidFill>
                  <a:srgbClr val="FFFFFF"/>
                </a:solidFill>
                <a:latin typeface="HS Headline"/>
                <a:ea typeface="HS Headline"/>
                <a:cs typeface="HS Headline"/>
                <a:sym typeface="HS Headline"/>
              </a:rPr>
              <a:t> </a:t>
            </a:r>
          </a:p>
        </p:txBody>
      </p:sp>
      <p:sp>
        <p:nvSpPr>
          <p:cNvPr name="TextBox 50" id="50"/>
          <p:cNvSpPr txBox="true"/>
          <p:nvPr/>
        </p:nvSpPr>
        <p:spPr>
          <a:xfrm rot="0">
            <a:off x="5512670" y="2652741"/>
            <a:ext cx="1211399" cy="184368"/>
          </a:xfrm>
          <a:prstGeom prst="rect">
            <a:avLst/>
          </a:prstGeom>
        </p:spPr>
        <p:txBody>
          <a:bodyPr anchor="t" rtlCol="false" tIns="0" lIns="0" bIns="0" rIns="0">
            <a:spAutoFit/>
          </a:bodyPr>
          <a:lstStyle/>
          <a:p>
            <a:pPr algn="l" rtl="true">
              <a:lnSpc>
                <a:spcPts val="1388"/>
              </a:lnSpc>
            </a:pPr>
            <a:r>
              <a:rPr lang="ar-EG" sz="991">
                <a:solidFill>
                  <a:srgbClr val="FFFFFF"/>
                </a:solidFill>
                <a:latin typeface="HS Headline"/>
                <a:ea typeface="HS Headline"/>
                <a:cs typeface="HS Headline"/>
                <a:sym typeface="HS Headline"/>
                <a:rtl val="true"/>
              </a:rPr>
              <a:t>ﻣﺴﺠﺪ « ﺣﻲ اﻟﺪﻟﻴﻬﺎن » </a:t>
            </a:r>
          </a:p>
        </p:txBody>
      </p:sp>
      <p:sp>
        <p:nvSpPr>
          <p:cNvPr name="TextBox 51" id="51"/>
          <p:cNvSpPr txBox="true"/>
          <p:nvPr/>
        </p:nvSpPr>
        <p:spPr>
          <a:xfrm rot="0">
            <a:off x="5547779" y="4049668"/>
            <a:ext cx="1188691" cy="184368"/>
          </a:xfrm>
          <a:prstGeom prst="rect">
            <a:avLst/>
          </a:prstGeom>
        </p:spPr>
        <p:txBody>
          <a:bodyPr anchor="t" rtlCol="false" tIns="0" lIns="0" bIns="0" rIns="0">
            <a:spAutoFit/>
          </a:bodyPr>
          <a:lstStyle/>
          <a:p>
            <a:pPr algn="l" rtl="true">
              <a:lnSpc>
                <a:spcPts val="1388"/>
              </a:lnSpc>
            </a:pPr>
            <a:r>
              <a:rPr lang="ar-EG" sz="991">
                <a:solidFill>
                  <a:srgbClr val="FFFFFF"/>
                </a:solidFill>
                <a:latin typeface="HS Headline"/>
                <a:ea typeface="HS Headline"/>
                <a:cs typeface="HS Headline"/>
                <a:sym typeface="HS Headline"/>
                <a:rtl val="true"/>
              </a:rPr>
              <a:t>ﻣﺴﺠﺪ ﻋﻠﻲ ﺑﻦ اﺑﻲ ﻃﺎﻟﺐ</a:t>
            </a:r>
          </a:p>
        </p:txBody>
      </p:sp>
      <p:sp>
        <p:nvSpPr>
          <p:cNvPr name="TextBox 52" id="52"/>
          <p:cNvSpPr txBox="true"/>
          <p:nvPr/>
        </p:nvSpPr>
        <p:spPr>
          <a:xfrm rot="0">
            <a:off x="4060327" y="2617022"/>
            <a:ext cx="967569" cy="176521"/>
          </a:xfrm>
          <a:prstGeom prst="rect">
            <a:avLst/>
          </a:prstGeom>
        </p:spPr>
        <p:txBody>
          <a:bodyPr anchor="t" rtlCol="false" tIns="0" lIns="0" bIns="0" rIns="0">
            <a:spAutoFit/>
          </a:bodyPr>
          <a:lstStyle/>
          <a:p>
            <a:pPr algn="l" rtl="true">
              <a:lnSpc>
                <a:spcPts val="1295"/>
              </a:lnSpc>
            </a:pPr>
            <a:r>
              <a:rPr lang="ar-EG" sz="925">
                <a:solidFill>
                  <a:srgbClr val="FFFFFF"/>
                </a:solidFill>
                <a:latin typeface="HS Headline"/>
                <a:ea typeface="HS Headline"/>
                <a:cs typeface="HS Headline"/>
                <a:sym typeface="HS Headline"/>
                <a:rtl val="true"/>
              </a:rPr>
              <a:t>رﻓﻊ ﺳﻌﺔ ﻋﺪاد ﻛﻬﺮﺑﺎء</a:t>
            </a:r>
          </a:p>
        </p:txBody>
      </p:sp>
      <p:sp>
        <p:nvSpPr>
          <p:cNvPr name="TextBox 53" id="53"/>
          <p:cNvSpPr txBox="true"/>
          <p:nvPr/>
        </p:nvSpPr>
        <p:spPr>
          <a:xfrm rot="0">
            <a:off x="3676301" y="4033018"/>
            <a:ext cx="1751240" cy="292449"/>
          </a:xfrm>
          <a:prstGeom prst="rect">
            <a:avLst/>
          </a:prstGeom>
        </p:spPr>
        <p:txBody>
          <a:bodyPr anchor="t" rtlCol="false" tIns="0" lIns="0" bIns="0" rIns="0">
            <a:spAutoFit/>
          </a:bodyPr>
          <a:lstStyle/>
          <a:p>
            <a:pPr algn="ctr" rtl="true">
              <a:lnSpc>
                <a:spcPts val="1057"/>
              </a:lnSpc>
            </a:pPr>
            <a:r>
              <a:rPr lang="ar-EG" sz="925">
                <a:solidFill>
                  <a:srgbClr val="FFFFFF"/>
                </a:solidFill>
                <a:latin typeface="HS Headline"/>
                <a:ea typeface="HS Headline"/>
                <a:cs typeface="HS Headline"/>
                <a:sym typeface="HS Headline"/>
                <a:rtl val="true"/>
              </a:rPr>
              <a:t>ﺗﺮﻛﻴﺐ ﺷﻴﻨﻜﻮ ﻓﻮق ﺳﻄﺢ اﻟﻤﺴﺠﺪ  ﻟﻤﻨﻊ دﺧﻮل ﻣﻴﺎه اﻻﻣﻄﺎر</a:t>
            </a:r>
          </a:p>
        </p:txBody>
      </p:sp>
      <p:sp>
        <p:nvSpPr>
          <p:cNvPr name="TextBox 54" id="54"/>
          <p:cNvSpPr txBox="true"/>
          <p:nvPr/>
        </p:nvSpPr>
        <p:spPr>
          <a:xfrm rot="0">
            <a:off x="2848697" y="4237644"/>
            <a:ext cx="865027" cy="120545"/>
          </a:xfrm>
          <a:prstGeom prst="rect">
            <a:avLst/>
          </a:prstGeom>
        </p:spPr>
        <p:txBody>
          <a:bodyPr anchor="t" rtlCol="false" tIns="0" lIns="0" bIns="0" rIns="0">
            <a:spAutoFit/>
          </a:bodyPr>
          <a:lstStyle/>
          <a:p>
            <a:pPr algn="l" rtl="true">
              <a:lnSpc>
                <a:spcPts val="849"/>
              </a:lnSpc>
            </a:pPr>
            <a:r>
              <a:rPr lang="ar-EG" sz="607">
                <a:solidFill>
                  <a:srgbClr val="FFFFFF"/>
                </a:solidFill>
                <a:latin typeface="HS Headline"/>
                <a:ea typeface="HS Headline"/>
                <a:cs typeface="HS Headline"/>
                <a:sym typeface="HS Headline"/>
                <a:rtl val="true"/>
              </a:rPr>
              <a:t>ﻣﺨﻄﻂ ﺳﻌﻮد اﻟﺴﺎﻟﻢ</a:t>
            </a:r>
          </a:p>
        </p:txBody>
      </p:sp>
    </p:spTree>
  </p:cSld>
  <p:clrMapOvr>
    <a:masterClrMapping/>
  </p:clrMapOvr>
</p:sld>
</file>

<file path=ppt/slides/slide15.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p:cNvSpPr/>
          <p:nvPr/>
        </p:nvSpPr>
        <p:spPr>
          <a:xfrm flipH="false" flipV="false" rot="0">
            <a:off x="-151019" y="-104423"/>
            <a:ext cx="7779563" cy="5481380"/>
          </a:xfrm>
          <a:custGeom>
            <a:avLst/>
            <a:gdLst/>
            <a:ahLst/>
            <a:cxnLst/>
            <a:rect r="r" b="b" t="t" l="l"/>
            <a:pathLst>
              <a:path h="5481380" w="7779563">
                <a:moveTo>
                  <a:pt x="0" y="0"/>
                </a:moveTo>
                <a:lnTo>
                  <a:pt x="7779563" y="0"/>
                </a:lnTo>
                <a:lnTo>
                  <a:pt x="7779563" y="5481381"/>
                </a:lnTo>
                <a:lnTo>
                  <a:pt x="0" y="5481381"/>
                </a:lnTo>
                <a:lnTo>
                  <a:pt x="0" y="0"/>
                </a:lnTo>
                <a:close/>
              </a:path>
            </a:pathLst>
          </a:custGeom>
          <a:blipFill>
            <a:blip r:embed="rId2">
              <a:alphaModFix amt="38000"/>
            </a:blip>
            <a:stretch>
              <a:fillRect l="0" t="0" r="0" b="0"/>
            </a:stretch>
          </a:blipFill>
        </p:spPr>
      </p:sp>
      <p:sp>
        <p:nvSpPr>
          <p:cNvPr name="Freeform 3" id="3"/>
          <p:cNvSpPr/>
          <p:nvPr/>
        </p:nvSpPr>
        <p:spPr>
          <a:xfrm flipH="false" flipV="false" rot="0">
            <a:off x="138694" y="184614"/>
            <a:ext cx="606685" cy="500539"/>
          </a:xfrm>
          <a:custGeom>
            <a:avLst/>
            <a:gdLst/>
            <a:ahLst/>
            <a:cxnLst/>
            <a:rect r="r" b="b" t="t" l="l"/>
            <a:pathLst>
              <a:path h="500539" w="606685">
                <a:moveTo>
                  <a:pt x="0" y="0"/>
                </a:moveTo>
                <a:lnTo>
                  <a:pt x="606685" y="0"/>
                </a:lnTo>
                <a:lnTo>
                  <a:pt x="606685" y="500538"/>
                </a:lnTo>
                <a:lnTo>
                  <a:pt x="0" y="500538"/>
                </a:lnTo>
                <a:lnTo>
                  <a:pt x="0" y="0"/>
                </a:lnTo>
                <a:close/>
              </a:path>
            </a:pathLst>
          </a:custGeom>
          <a:blipFill>
            <a:blip r:embed="rId3"/>
            <a:stretch>
              <a:fillRect l="0" t="0" r="0" b="0"/>
            </a:stretch>
          </a:blipFill>
        </p:spPr>
      </p:sp>
      <p:grpSp>
        <p:nvGrpSpPr>
          <p:cNvPr name="Group 4" id="4"/>
          <p:cNvGrpSpPr>
            <a:grpSpLocks noChangeAspect="true"/>
          </p:cNvGrpSpPr>
          <p:nvPr/>
        </p:nvGrpSpPr>
        <p:grpSpPr>
          <a:xfrm rot="0">
            <a:off x="1509989" y="2458650"/>
            <a:ext cx="4603575" cy="2052533"/>
            <a:chOff x="0" y="0"/>
            <a:chExt cx="4603572" cy="2052536"/>
          </a:xfrm>
        </p:grpSpPr>
        <p:sp>
          <p:nvSpPr>
            <p:cNvPr name="Freeform 5" id="5"/>
            <p:cNvSpPr/>
            <p:nvPr/>
          </p:nvSpPr>
          <p:spPr>
            <a:xfrm flipH="false" flipV="false" rot="0">
              <a:off x="0" y="0"/>
              <a:ext cx="4603623" cy="2052574"/>
            </a:xfrm>
            <a:custGeom>
              <a:avLst/>
              <a:gdLst/>
              <a:ahLst/>
              <a:cxnLst/>
              <a:rect r="r" b="b" t="t" l="l"/>
              <a:pathLst>
                <a:path h="2052574" w="4603623">
                  <a:moveTo>
                    <a:pt x="4512056" y="2052574"/>
                  </a:moveTo>
                  <a:lnTo>
                    <a:pt x="91567" y="2052574"/>
                  </a:lnTo>
                  <a:cubicBezTo>
                    <a:pt x="41021" y="2052574"/>
                    <a:pt x="0" y="2011553"/>
                    <a:pt x="0" y="1961007"/>
                  </a:cubicBezTo>
                  <a:lnTo>
                    <a:pt x="0" y="91567"/>
                  </a:lnTo>
                  <a:cubicBezTo>
                    <a:pt x="0" y="41021"/>
                    <a:pt x="41021" y="0"/>
                    <a:pt x="91567" y="0"/>
                  </a:cubicBezTo>
                  <a:lnTo>
                    <a:pt x="4512056" y="0"/>
                  </a:lnTo>
                  <a:cubicBezTo>
                    <a:pt x="4562602" y="0"/>
                    <a:pt x="4603623" y="41021"/>
                    <a:pt x="4603623" y="91567"/>
                  </a:cubicBezTo>
                  <a:lnTo>
                    <a:pt x="4603623" y="1961007"/>
                  </a:lnTo>
                  <a:cubicBezTo>
                    <a:pt x="4603623" y="2011553"/>
                    <a:pt x="4562602" y="2052574"/>
                    <a:pt x="4512056" y="2052574"/>
                  </a:cubicBezTo>
                </a:path>
              </a:pathLst>
            </a:custGeom>
            <a:solidFill>
              <a:srgbClr val="69866B"/>
            </a:solidFill>
          </p:spPr>
        </p:sp>
      </p:grpSp>
      <p:grpSp>
        <p:nvGrpSpPr>
          <p:cNvPr name="Group 6" id="6"/>
          <p:cNvGrpSpPr>
            <a:grpSpLocks noChangeAspect="true"/>
          </p:cNvGrpSpPr>
          <p:nvPr/>
        </p:nvGrpSpPr>
        <p:grpSpPr>
          <a:xfrm rot="0">
            <a:off x="1523305" y="1004097"/>
            <a:ext cx="4543149" cy="1358617"/>
            <a:chOff x="0" y="0"/>
            <a:chExt cx="4543146" cy="1358621"/>
          </a:xfrm>
        </p:grpSpPr>
        <p:sp>
          <p:nvSpPr>
            <p:cNvPr name="Freeform 7" id="7"/>
            <p:cNvSpPr/>
            <p:nvPr/>
          </p:nvSpPr>
          <p:spPr>
            <a:xfrm flipH="false" flipV="false" rot="0">
              <a:off x="2907538" y="63500"/>
              <a:ext cx="1555623" cy="960882"/>
            </a:xfrm>
            <a:custGeom>
              <a:avLst/>
              <a:gdLst/>
              <a:ahLst/>
              <a:cxnLst/>
              <a:rect r="r" b="b" t="t" l="l"/>
              <a:pathLst>
                <a:path h="960882" w="1555623">
                  <a:moveTo>
                    <a:pt x="0" y="960882"/>
                  </a:moveTo>
                  <a:lnTo>
                    <a:pt x="1555623" y="960882"/>
                  </a:lnTo>
                  <a:lnTo>
                    <a:pt x="1555623" y="0"/>
                  </a:lnTo>
                  <a:lnTo>
                    <a:pt x="199898" y="0"/>
                  </a:lnTo>
                  <a:cubicBezTo>
                    <a:pt x="89535" y="0"/>
                    <a:pt x="0" y="89535"/>
                    <a:pt x="0" y="199898"/>
                  </a:cubicBezTo>
                  <a:close/>
                </a:path>
              </a:pathLst>
            </a:custGeom>
            <a:solidFill>
              <a:srgbClr val="69866B"/>
            </a:solidFill>
          </p:spPr>
        </p:sp>
        <p:sp>
          <p:nvSpPr>
            <p:cNvPr name="Freeform 8" id="8"/>
            <p:cNvSpPr/>
            <p:nvPr/>
          </p:nvSpPr>
          <p:spPr>
            <a:xfrm flipH="false" flipV="false" rot="0">
              <a:off x="2907538" y="65151"/>
              <a:ext cx="1556639" cy="291592"/>
            </a:xfrm>
            <a:custGeom>
              <a:avLst/>
              <a:gdLst/>
              <a:ahLst/>
              <a:cxnLst/>
              <a:rect r="r" b="b" t="t" l="l"/>
              <a:pathLst>
                <a:path h="291592" w="1556639">
                  <a:moveTo>
                    <a:pt x="0" y="291592"/>
                  </a:moveTo>
                  <a:lnTo>
                    <a:pt x="1556639" y="291592"/>
                  </a:lnTo>
                  <a:lnTo>
                    <a:pt x="1556639" y="0"/>
                  </a:lnTo>
                  <a:lnTo>
                    <a:pt x="199898" y="0"/>
                  </a:lnTo>
                  <a:cubicBezTo>
                    <a:pt x="89535" y="0"/>
                    <a:pt x="0" y="89535"/>
                    <a:pt x="0" y="199898"/>
                  </a:cubicBezTo>
                  <a:close/>
                </a:path>
              </a:pathLst>
            </a:custGeom>
            <a:solidFill>
              <a:srgbClr val="002F1B"/>
            </a:solidFill>
          </p:spPr>
        </p:sp>
        <p:sp>
          <p:nvSpPr>
            <p:cNvPr name="Freeform 9" id="9"/>
            <p:cNvSpPr/>
            <p:nvPr/>
          </p:nvSpPr>
          <p:spPr>
            <a:xfrm flipH="false" flipV="false" rot="0">
              <a:off x="63500" y="1081024"/>
              <a:ext cx="4416171" cy="214122"/>
            </a:xfrm>
            <a:custGeom>
              <a:avLst/>
              <a:gdLst/>
              <a:ahLst/>
              <a:cxnLst/>
              <a:rect r="r" b="b" t="t" l="l"/>
              <a:pathLst>
                <a:path h="214122" w="4416171">
                  <a:moveTo>
                    <a:pt x="0" y="214122"/>
                  </a:moveTo>
                  <a:lnTo>
                    <a:pt x="4416171" y="214122"/>
                  </a:lnTo>
                  <a:lnTo>
                    <a:pt x="4416171" y="0"/>
                  </a:lnTo>
                  <a:lnTo>
                    <a:pt x="0" y="0"/>
                  </a:lnTo>
                  <a:close/>
                </a:path>
              </a:pathLst>
            </a:custGeom>
            <a:solidFill>
              <a:srgbClr val="002F1B"/>
            </a:solidFill>
          </p:spPr>
        </p:sp>
        <p:sp>
          <p:nvSpPr>
            <p:cNvPr name="Freeform 10" id="10"/>
            <p:cNvSpPr/>
            <p:nvPr/>
          </p:nvSpPr>
          <p:spPr>
            <a:xfrm flipH="false" flipV="false" rot="0">
              <a:off x="966470" y="63500"/>
              <a:ext cx="1909318" cy="960882"/>
            </a:xfrm>
            <a:custGeom>
              <a:avLst/>
              <a:gdLst/>
              <a:ahLst/>
              <a:cxnLst/>
              <a:rect r="r" b="b" t="t" l="l"/>
              <a:pathLst>
                <a:path h="960882" w="1909318">
                  <a:moveTo>
                    <a:pt x="0" y="960882"/>
                  </a:moveTo>
                  <a:lnTo>
                    <a:pt x="1909318" y="960882"/>
                  </a:lnTo>
                  <a:lnTo>
                    <a:pt x="1909318" y="237236"/>
                  </a:lnTo>
                  <a:cubicBezTo>
                    <a:pt x="1909318" y="106299"/>
                    <a:pt x="1803019" y="0"/>
                    <a:pt x="1671955" y="0"/>
                  </a:cubicBezTo>
                  <a:lnTo>
                    <a:pt x="195072" y="0"/>
                  </a:lnTo>
                  <a:cubicBezTo>
                    <a:pt x="87376" y="0"/>
                    <a:pt x="0" y="87376"/>
                    <a:pt x="0" y="195072"/>
                  </a:cubicBezTo>
                  <a:close/>
                </a:path>
              </a:pathLst>
            </a:custGeom>
            <a:solidFill>
              <a:srgbClr val="69866B"/>
            </a:solidFill>
          </p:spPr>
        </p:sp>
        <p:sp>
          <p:nvSpPr>
            <p:cNvPr name="Freeform 11" id="11"/>
            <p:cNvSpPr/>
            <p:nvPr/>
          </p:nvSpPr>
          <p:spPr>
            <a:xfrm flipH="false" flipV="false" rot="0">
              <a:off x="63500" y="63500"/>
              <a:ext cx="859028" cy="960882"/>
            </a:xfrm>
            <a:custGeom>
              <a:avLst/>
              <a:gdLst/>
              <a:ahLst/>
              <a:cxnLst/>
              <a:rect r="r" b="b" t="t" l="l"/>
              <a:pathLst>
                <a:path h="960882" w="859028">
                  <a:moveTo>
                    <a:pt x="0" y="960882"/>
                  </a:moveTo>
                  <a:lnTo>
                    <a:pt x="859028" y="960882"/>
                  </a:lnTo>
                  <a:lnTo>
                    <a:pt x="859028" y="237236"/>
                  </a:lnTo>
                  <a:cubicBezTo>
                    <a:pt x="859028" y="106299"/>
                    <a:pt x="752856" y="0"/>
                    <a:pt x="621792" y="0"/>
                  </a:cubicBezTo>
                  <a:lnTo>
                    <a:pt x="0" y="0"/>
                  </a:lnTo>
                  <a:close/>
                </a:path>
              </a:pathLst>
            </a:custGeom>
            <a:solidFill>
              <a:srgbClr val="69866B"/>
            </a:solidFill>
          </p:spPr>
        </p:sp>
        <p:sp>
          <p:nvSpPr>
            <p:cNvPr name="Freeform 12" id="12"/>
            <p:cNvSpPr/>
            <p:nvPr/>
          </p:nvSpPr>
          <p:spPr>
            <a:xfrm flipH="false" flipV="false" rot="0">
              <a:off x="966470" y="66802"/>
              <a:ext cx="1909318" cy="288290"/>
            </a:xfrm>
            <a:custGeom>
              <a:avLst/>
              <a:gdLst/>
              <a:ahLst/>
              <a:cxnLst/>
              <a:rect r="r" b="b" t="t" l="l"/>
              <a:pathLst>
                <a:path h="288290" w="1909318">
                  <a:moveTo>
                    <a:pt x="0" y="288290"/>
                  </a:moveTo>
                  <a:lnTo>
                    <a:pt x="1909318" y="288290"/>
                  </a:lnTo>
                  <a:lnTo>
                    <a:pt x="1909318" y="237236"/>
                  </a:lnTo>
                  <a:cubicBezTo>
                    <a:pt x="1909318" y="106172"/>
                    <a:pt x="1803146" y="0"/>
                    <a:pt x="1672082" y="0"/>
                  </a:cubicBezTo>
                  <a:lnTo>
                    <a:pt x="192786" y="0"/>
                  </a:lnTo>
                  <a:cubicBezTo>
                    <a:pt x="86360" y="0"/>
                    <a:pt x="0" y="86233"/>
                    <a:pt x="0" y="192786"/>
                  </a:cubicBezTo>
                  <a:close/>
                </a:path>
              </a:pathLst>
            </a:custGeom>
            <a:solidFill>
              <a:srgbClr val="002F1B"/>
            </a:solidFill>
          </p:spPr>
        </p:sp>
        <p:sp>
          <p:nvSpPr>
            <p:cNvPr name="Freeform 13" id="13"/>
            <p:cNvSpPr/>
            <p:nvPr/>
          </p:nvSpPr>
          <p:spPr>
            <a:xfrm flipH="false" flipV="false" rot="0">
              <a:off x="63500" y="66802"/>
              <a:ext cx="859028" cy="288290"/>
            </a:xfrm>
            <a:custGeom>
              <a:avLst/>
              <a:gdLst/>
              <a:ahLst/>
              <a:cxnLst/>
              <a:rect r="r" b="b" t="t" l="l"/>
              <a:pathLst>
                <a:path h="288290" w="859028">
                  <a:moveTo>
                    <a:pt x="0" y="288290"/>
                  </a:moveTo>
                  <a:lnTo>
                    <a:pt x="859028" y="288290"/>
                  </a:lnTo>
                  <a:lnTo>
                    <a:pt x="859028" y="237236"/>
                  </a:lnTo>
                  <a:cubicBezTo>
                    <a:pt x="859028" y="106172"/>
                    <a:pt x="752729" y="0"/>
                    <a:pt x="621792" y="0"/>
                  </a:cubicBezTo>
                  <a:lnTo>
                    <a:pt x="0" y="0"/>
                  </a:lnTo>
                  <a:close/>
                </a:path>
              </a:pathLst>
            </a:custGeom>
            <a:solidFill>
              <a:srgbClr val="002F1B"/>
            </a:solidFill>
          </p:spPr>
        </p:sp>
      </p:grpSp>
      <p:sp>
        <p:nvSpPr>
          <p:cNvPr name="Freeform 14" id="14"/>
          <p:cNvSpPr/>
          <p:nvPr/>
        </p:nvSpPr>
        <p:spPr>
          <a:xfrm flipH="false" flipV="false" rot="0">
            <a:off x="3109836" y="2553329"/>
            <a:ext cx="1398632" cy="1864843"/>
          </a:xfrm>
          <a:custGeom>
            <a:avLst/>
            <a:gdLst/>
            <a:ahLst/>
            <a:cxnLst/>
            <a:rect r="r" b="b" t="t" l="l"/>
            <a:pathLst>
              <a:path h="1864843" w="1398632">
                <a:moveTo>
                  <a:pt x="0" y="0"/>
                </a:moveTo>
                <a:lnTo>
                  <a:pt x="1398632" y="0"/>
                </a:lnTo>
                <a:lnTo>
                  <a:pt x="1398632" y="1864842"/>
                </a:lnTo>
                <a:lnTo>
                  <a:pt x="0" y="1864842"/>
                </a:lnTo>
                <a:lnTo>
                  <a:pt x="0" y="0"/>
                </a:lnTo>
                <a:close/>
              </a:path>
            </a:pathLst>
          </a:custGeom>
          <a:blipFill>
            <a:blip r:embed="rId4"/>
            <a:stretch>
              <a:fillRect l="0" t="0" r="0" b="0"/>
            </a:stretch>
          </a:blipFill>
        </p:spPr>
      </p:sp>
      <p:sp>
        <p:nvSpPr>
          <p:cNvPr name="Freeform 15" id="15"/>
          <p:cNvSpPr/>
          <p:nvPr/>
        </p:nvSpPr>
        <p:spPr>
          <a:xfrm flipH="false" flipV="false" rot="0">
            <a:off x="1620707" y="2565283"/>
            <a:ext cx="1398632" cy="1864843"/>
          </a:xfrm>
          <a:custGeom>
            <a:avLst/>
            <a:gdLst/>
            <a:ahLst/>
            <a:cxnLst/>
            <a:rect r="r" b="b" t="t" l="l"/>
            <a:pathLst>
              <a:path h="1864843" w="1398632">
                <a:moveTo>
                  <a:pt x="0" y="0"/>
                </a:moveTo>
                <a:lnTo>
                  <a:pt x="1398632" y="0"/>
                </a:lnTo>
                <a:lnTo>
                  <a:pt x="1398632" y="1864842"/>
                </a:lnTo>
                <a:lnTo>
                  <a:pt x="0" y="1864842"/>
                </a:lnTo>
                <a:lnTo>
                  <a:pt x="0" y="0"/>
                </a:lnTo>
                <a:close/>
              </a:path>
            </a:pathLst>
          </a:custGeom>
          <a:blipFill>
            <a:blip r:embed="rId5"/>
            <a:stretch>
              <a:fillRect l="0" t="0" r="0" b="0"/>
            </a:stretch>
          </a:blipFill>
        </p:spPr>
      </p:sp>
      <p:sp>
        <p:nvSpPr>
          <p:cNvPr name="Freeform 16" id="16"/>
          <p:cNvSpPr/>
          <p:nvPr/>
        </p:nvSpPr>
        <p:spPr>
          <a:xfrm flipH="false" flipV="false" rot="0">
            <a:off x="4585192" y="2550833"/>
            <a:ext cx="1398632" cy="1864843"/>
          </a:xfrm>
          <a:custGeom>
            <a:avLst/>
            <a:gdLst/>
            <a:ahLst/>
            <a:cxnLst/>
            <a:rect r="r" b="b" t="t" l="l"/>
            <a:pathLst>
              <a:path h="1864843" w="1398632">
                <a:moveTo>
                  <a:pt x="0" y="0"/>
                </a:moveTo>
                <a:lnTo>
                  <a:pt x="1398632" y="0"/>
                </a:lnTo>
                <a:lnTo>
                  <a:pt x="1398632" y="1864843"/>
                </a:lnTo>
                <a:lnTo>
                  <a:pt x="0" y="1864843"/>
                </a:lnTo>
                <a:lnTo>
                  <a:pt x="0" y="0"/>
                </a:lnTo>
                <a:close/>
              </a:path>
            </a:pathLst>
          </a:custGeom>
          <a:blipFill>
            <a:blip r:embed="rId6"/>
            <a:stretch>
              <a:fillRect l="0" t="0" r="0" b="0"/>
            </a:stretch>
          </a:blipFill>
        </p:spPr>
      </p:sp>
      <p:grpSp>
        <p:nvGrpSpPr>
          <p:cNvPr name="Group 17" id="17"/>
          <p:cNvGrpSpPr>
            <a:grpSpLocks noChangeAspect="true"/>
          </p:cNvGrpSpPr>
          <p:nvPr/>
        </p:nvGrpSpPr>
        <p:grpSpPr>
          <a:xfrm rot="0">
            <a:off x="4964849" y="813435"/>
            <a:ext cx="73714" cy="71542"/>
            <a:chOff x="0" y="0"/>
            <a:chExt cx="73711" cy="71539"/>
          </a:xfrm>
        </p:grpSpPr>
        <p:sp>
          <p:nvSpPr>
            <p:cNvPr name="Freeform 18" id="18"/>
            <p:cNvSpPr/>
            <p:nvPr/>
          </p:nvSpPr>
          <p:spPr>
            <a:xfrm flipH="false" flipV="false" rot="0">
              <a:off x="0" y="0"/>
              <a:ext cx="73660" cy="71501"/>
            </a:xfrm>
            <a:custGeom>
              <a:avLst/>
              <a:gdLst/>
              <a:ahLst/>
              <a:cxnLst/>
              <a:rect r="r" b="b" t="t" l="l"/>
              <a:pathLst>
                <a:path h="71501" w="73660">
                  <a:moveTo>
                    <a:pt x="73660" y="71501"/>
                  </a:moveTo>
                  <a:lnTo>
                    <a:pt x="0" y="71501"/>
                  </a:lnTo>
                  <a:lnTo>
                    <a:pt x="0" y="0"/>
                  </a:lnTo>
                  <a:lnTo>
                    <a:pt x="73660" y="0"/>
                  </a:lnTo>
                  <a:close/>
                </a:path>
              </a:pathLst>
            </a:custGeom>
            <a:solidFill>
              <a:srgbClr val="002F1B"/>
            </a:solidFill>
          </p:spPr>
        </p:sp>
      </p:grpSp>
      <p:sp>
        <p:nvSpPr>
          <p:cNvPr name="TextBox 19" id="19"/>
          <p:cNvSpPr txBox="true"/>
          <p:nvPr/>
        </p:nvSpPr>
        <p:spPr>
          <a:xfrm rot="0">
            <a:off x="1771569" y="1153954"/>
            <a:ext cx="1004788" cy="676844"/>
          </a:xfrm>
          <a:prstGeom prst="rect">
            <a:avLst/>
          </a:prstGeom>
        </p:spPr>
        <p:txBody>
          <a:bodyPr anchor="t" rtlCol="false" tIns="0" lIns="0" bIns="0" rIns="0">
            <a:spAutoFit/>
          </a:bodyPr>
          <a:lstStyle/>
          <a:p>
            <a:pPr algn="l" rtl="true">
              <a:lnSpc>
                <a:spcPts val="1391"/>
              </a:lnSpc>
            </a:pPr>
            <a:r>
              <a:rPr lang="ar-EG" sz="993">
                <a:solidFill>
                  <a:srgbClr val="FBFBFB"/>
                </a:solidFill>
                <a:latin typeface="HS Headline"/>
                <a:ea typeface="HS Headline"/>
                <a:cs typeface="HS Headline"/>
                <a:sym typeface="HS Headline"/>
                <a:rtl val="true"/>
              </a:rPr>
              <a:t>اﻟﻤﻮﻗﻊـ</a:t>
            </a:r>
          </a:p>
          <a:p>
            <a:pPr algn="l" rtl="true">
              <a:lnSpc>
                <a:spcPts val="994"/>
              </a:lnSpc>
            </a:pPr>
          </a:p>
          <a:p>
            <a:pPr algn="l" rtl="true">
              <a:lnSpc>
                <a:spcPts val="994"/>
              </a:lnSpc>
            </a:pPr>
          </a:p>
          <a:p>
            <a:pPr algn="l" rtl="true">
              <a:lnSpc>
                <a:spcPts val="994"/>
              </a:lnSpc>
            </a:pPr>
            <a:r>
              <a:rPr lang="ar-EG" sz="931">
                <a:solidFill>
                  <a:srgbClr val="FFFFFF"/>
                </a:solidFill>
                <a:latin typeface="HS Headline"/>
                <a:ea typeface="HS Headline"/>
                <a:cs typeface="HS Headline"/>
                <a:sym typeface="HS Headline"/>
                <a:rtl val="true"/>
              </a:rPr>
              <a:t>ﺑﻘﻌﺎء ﺣﻲ </a:t>
            </a:r>
          </a:p>
          <a:p>
            <a:pPr algn="l" rtl="true">
              <a:lnSpc>
                <a:spcPts val="994"/>
              </a:lnSpc>
            </a:pPr>
            <a:r>
              <a:rPr lang="ar-EG" sz="931">
                <a:solidFill>
                  <a:srgbClr val="FFFFFF"/>
                </a:solidFill>
                <a:latin typeface="HS Headline"/>
                <a:ea typeface="HS Headline"/>
                <a:cs typeface="HS Headline"/>
                <a:sym typeface="HS Headline"/>
                <a:rtl val="true"/>
              </a:rPr>
              <a:t>اﻟﻤﺮﻫﺶ</a:t>
            </a:r>
          </a:p>
        </p:txBody>
      </p:sp>
      <p:sp>
        <p:nvSpPr>
          <p:cNvPr name="TextBox 20" id="20"/>
          <p:cNvSpPr txBox="true"/>
          <p:nvPr/>
        </p:nvSpPr>
        <p:spPr>
          <a:xfrm rot="0">
            <a:off x="3402902" y="1086288"/>
            <a:ext cx="666036" cy="209730"/>
          </a:xfrm>
          <a:prstGeom prst="rect">
            <a:avLst/>
          </a:prstGeom>
        </p:spPr>
        <p:txBody>
          <a:bodyPr anchor="t" rtlCol="false" tIns="0" lIns="0" bIns="0" rIns="0">
            <a:spAutoFit/>
          </a:bodyPr>
          <a:lstStyle/>
          <a:p>
            <a:pPr algn="l" rtl="true">
              <a:lnSpc>
                <a:spcPts val="1565"/>
              </a:lnSpc>
            </a:pPr>
            <a:r>
              <a:rPr lang="ar-EG" sz="1117">
                <a:solidFill>
                  <a:srgbClr val="FBFBFB"/>
                </a:solidFill>
                <a:latin typeface="HS Headline"/>
                <a:ea typeface="HS Headline"/>
                <a:cs typeface="HS Headline"/>
                <a:sym typeface="HS Headline"/>
                <a:rtl val="true"/>
              </a:rPr>
              <a:t>اﻟﻬﺪف</a:t>
            </a:r>
          </a:p>
        </p:txBody>
      </p:sp>
      <p:sp>
        <p:nvSpPr>
          <p:cNvPr name="TextBox 21" id="21"/>
          <p:cNvSpPr txBox="true"/>
          <p:nvPr/>
        </p:nvSpPr>
        <p:spPr>
          <a:xfrm rot="0">
            <a:off x="4964849" y="1086288"/>
            <a:ext cx="808792" cy="209730"/>
          </a:xfrm>
          <a:prstGeom prst="rect">
            <a:avLst/>
          </a:prstGeom>
        </p:spPr>
        <p:txBody>
          <a:bodyPr anchor="t" rtlCol="false" tIns="0" lIns="0" bIns="0" rIns="0">
            <a:spAutoFit/>
          </a:bodyPr>
          <a:lstStyle/>
          <a:p>
            <a:pPr algn="l" rtl="true">
              <a:lnSpc>
                <a:spcPts val="1565"/>
              </a:lnSpc>
            </a:pPr>
            <a:r>
              <a:rPr lang="ar-EG" sz="1117">
                <a:solidFill>
                  <a:srgbClr val="FBFBFB"/>
                </a:solidFill>
                <a:latin typeface="HS Headline"/>
                <a:ea typeface="HS Headline"/>
                <a:cs typeface="HS Headline"/>
                <a:sym typeface="HS Headline"/>
                <a:rtl val="true"/>
              </a:rPr>
              <a:t>اﺳﻢ اﻟﺠﺎﻣﻊـ</a:t>
            </a:r>
          </a:p>
        </p:txBody>
      </p:sp>
      <p:sp>
        <p:nvSpPr>
          <p:cNvPr name="TextBox 22" id="22"/>
          <p:cNvSpPr txBox="true"/>
          <p:nvPr/>
        </p:nvSpPr>
        <p:spPr>
          <a:xfrm rot="0">
            <a:off x="4779037" y="1558603"/>
            <a:ext cx="1180417" cy="201980"/>
          </a:xfrm>
          <a:prstGeom prst="rect">
            <a:avLst/>
          </a:prstGeom>
        </p:spPr>
        <p:txBody>
          <a:bodyPr anchor="t" rtlCol="false" tIns="0" lIns="0" bIns="0" rIns="0">
            <a:spAutoFit/>
          </a:bodyPr>
          <a:lstStyle/>
          <a:p>
            <a:pPr algn="l" rtl="true">
              <a:lnSpc>
                <a:spcPts val="1467"/>
              </a:lnSpc>
            </a:pPr>
            <a:r>
              <a:rPr lang="ar-EG" sz="1048">
                <a:solidFill>
                  <a:srgbClr val="FFFFFF"/>
                </a:solidFill>
                <a:latin typeface="HS Headline"/>
                <a:ea typeface="HS Headline"/>
                <a:cs typeface="HS Headline"/>
                <a:sym typeface="HS Headline"/>
                <a:rtl val="true"/>
              </a:rPr>
              <a:t>ﻣﺴﺠﺪ « ﺳﻠﻤﻰ » </a:t>
            </a:r>
          </a:p>
        </p:txBody>
      </p:sp>
      <p:sp>
        <p:nvSpPr>
          <p:cNvPr name="TextBox 23" id="23"/>
          <p:cNvSpPr txBox="true"/>
          <p:nvPr/>
        </p:nvSpPr>
        <p:spPr>
          <a:xfrm rot="0">
            <a:off x="2727074" y="1514332"/>
            <a:ext cx="1781394" cy="159481"/>
          </a:xfrm>
          <a:prstGeom prst="rect">
            <a:avLst/>
          </a:prstGeom>
        </p:spPr>
        <p:txBody>
          <a:bodyPr anchor="t" rtlCol="false" tIns="0" lIns="0" bIns="0" rIns="0">
            <a:spAutoFit/>
          </a:bodyPr>
          <a:lstStyle/>
          <a:p>
            <a:pPr algn="l" rtl="true">
              <a:lnSpc>
                <a:spcPts val="1118"/>
              </a:lnSpc>
            </a:pPr>
            <a:r>
              <a:rPr lang="ar-EG" sz="978">
                <a:solidFill>
                  <a:srgbClr val="FFFFFF"/>
                </a:solidFill>
                <a:latin typeface="HS Headline"/>
                <a:ea typeface="HS Headline"/>
                <a:cs typeface="HS Headline"/>
                <a:sym typeface="HS Headline"/>
                <a:rtl val="true"/>
              </a:rPr>
              <a:t>ﻓﺮش اﻟﻤﺴﺠﺪ ودﻫﺎﻧﺎت وﺗﻮﻓﻴﺮ </a:t>
            </a:r>
          </a:p>
        </p:txBody>
      </p:sp>
      <p:sp>
        <p:nvSpPr>
          <p:cNvPr name="TextBox 24" id="24"/>
          <p:cNvSpPr txBox="true"/>
          <p:nvPr/>
        </p:nvSpPr>
        <p:spPr>
          <a:xfrm rot="0">
            <a:off x="2854787" y="1671317"/>
            <a:ext cx="1525969" cy="159481"/>
          </a:xfrm>
          <a:prstGeom prst="rect">
            <a:avLst/>
          </a:prstGeom>
        </p:spPr>
        <p:txBody>
          <a:bodyPr anchor="t" rtlCol="false" tIns="0" lIns="0" bIns="0" rIns="0">
            <a:spAutoFit/>
          </a:bodyPr>
          <a:lstStyle/>
          <a:p>
            <a:pPr algn="l" rtl="true">
              <a:lnSpc>
                <a:spcPts val="1118"/>
              </a:lnSpc>
            </a:pPr>
            <a:r>
              <a:rPr lang="ar-EG" sz="978">
                <a:solidFill>
                  <a:srgbClr val="FFFFFF"/>
                </a:solidFill>
                <a:latin typeface="HS Headline"/>
                <a:ea typeface="HS Headline"/>
                <a:cs typeface="HS Headline"/>
                <a:sym typeface="HS Headline"/>
                <a:rtl val="true"/>
              </a:rPr>
              <a:t>ﺳﺘﺎﺋﺮ وﺣﺎﻣﻼت ﻣﺼﺎﺣﻒ</a:t>
            </a:r>
          </a:p>
        </p:txBody>
      </p:sp>
      <p:sp>
        <p:nvSpPr>
          <p:cNvPr name="TextBox 25" id="25"/>
          <p:cNvSpPr txBox="true"/>
          <p:nvPr/>
        </p:nvSpPr>
        <p:spPr>
          <a:xfrm rot="0">
            <a:off x="2583056" y="582073"/>
            <a:ext cx="2263731" cy="343835"/>
          </a:xfrm>
          <a:prstGeom prst="rect">
            <a:avLst/>
          </a:prstGeom>
        </p:spPr>
        <p:txBody>
          <a:bodyPr anchor="t" rtlCol="false" tIns="0" lIns="0" bIns="0" rIns="0">
            <a:spAutoFit/>
          </a:bodyPr>
          <a:lstStyle/>
          <a:p>
            <a:pPr algn="l" rtl="true">
              <a:lnSpc>
                <a:spcPts val="2522"/>
              </a:lnSpc>
            </a:pPr>
            <a:r>
              <a:rPr lang="ar-EG" sz="1801">
                <a:solidFill>
                  <a:srgbClr val="002F1B"/>
                </a:solidFill>
                <a:latin typeface="HS Headline"/>
                <a:ea typeface="HS Headline"/>
                <a:cs typeface="HS Headline"/>
                <a:sym typeface="HS Headline"/>
                <a:rtl val="true"/>
              </a:rPr>
              <a:t>ﻣﻦ ﻣﺒﺎدرات اﻟﺠﻤﻌﻴﺔ :</a:t>
            </a:r>
          </a:p>
        </p:txBody>
      </p:sp>
    </p:spTree>
  </p:cSld>
  <p:clrMapOvr>
    <a:masterClrMapping/>
  </p:clrMapOvr>
</p:sld>
</file>

<file path=ppt/slides/slide16.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p:cNvSpPr/>
          <p:nvPr/>
        </p:nvSpPr>
        <p:spPr>
          <a:xfrm flipH="false" flipV="false" rot="0">
            <a:off x="269100" y="4421134"/>
            <a:ext cx="875481" cy="744160"/>
          </a:xfrm>
          <a:custGeom>
            <a:avLst/>
            <a:gdLst/>
            <a:ahLst/>
            <a:cxnLst/>
            <a:rect r="r" b="b" t="t" l="l"/>
            <a:pathLst>
              <a:path h="744160" w="875481">
                <a:moveTo>
                  <a:pt x="0" y="0"/>
                </a:moveTo>
                <a:lnTo>
                  <a:pt x="875481" y="0"/>
                </a:lnTo>
                <a:lnTo>
                  <a:pt x="875481" y="744159"/>
                </a:lnTo>
                <a:lnTo>
                  <a:pt x="0" y="744159"/>
                </a:lnTo>
                <a:lnTo>
                  <a:pt x="0" y="0"/>
                </a:lnTo>
                <a:close/>
              </a:path>
            </a:pathLst>
          </a:custGeom>
          <a:blipFill>
            <a:blip r:embed="rId2"/>
            <a:stretch>
              <a:fillRect l="0" t="0" r="0" b="0"/>
            </a:stretch>
          </a:blipFill>
        </p:spPr>
      </p:sp>
      <p:sp>
        <p:nvSpPr>
          <p:cNvPr name="Freeform 3" id="3"/>
          <p:cNvSpPr/>
          <p:nvPr/>
        </p:nvSpPr>
        <p:spPr>
          <a:xfrm flipH="false" flipV="false" rot="0">
            <a:off x="212760" y="144237"/>
            <a:ext cx="7179002" cy="4918710"/>
          </a:xfrm>
          <a:custGeom>
            <a:avLst/>
            <a:gdLst/>
            <a:ahLst/>
            <a:cxnLst/>
            <a:rect r="r" b="b" t="t" l="l"/>
            <a:pathLst>
              <a:path h="4918710" w="7179002">
                <a:moveTo>
                  <a:pt x="0" y="0"/>
                </a:moveTo>
                <a:lnTo>
                  <a:pt x="7179002" y="0"/>
                </a:lnTo>
                <a:lnTo>
                  <a:pt x="7179002" y="4918710"/>
                </a:lnTo>
                <a:lnTo>
                  <a:pt x="0" y="4918710"/>
                </a:lnTo>
                <a:lnTo>
                  <a:pt x="0" y="0"/>
                </a:lnTo>
                <a:close/>
              </a:path>
            </a:pathLst>
          </a:custGeom>
          <a:blipFill>
            <a:blip r:embed="rId3">
              <a:alphaModFix amt="50000"/>
            </a:blip>
            <a:stretch>
              <a:fillRect l="0" t="0" r="0" b="0"/>
            </a:stretch>
          </a:blipFill>
        </p:spPr>
      </p:sp>
      <p:grpSp>
        <p:nvGrpSpPr>
          <p:cNvPr name="Group 4" id="4"/>
          <p:cNvGrpSpPr>
            <a:grpSpLocks noChangeAspect="true"/>
          </p:cNvGrpSpPr>
          <p:nvPr/>
        </p:nvGrpSpPr>
        <p:grpSpPr>
          <a:xfrm rot="0">
            <a:off x="-378381" y="-317497"/>
            <a:ext cx="8975465" cy="5643334"/>
            <a:chOff x="0" y="0"/>
            <a:chExt cx="8975458" cy="5643334"/>
          </a:xfrm>
        </p:grpSpPr>
        <p:sp>
          <p:nvSpPr>
            <p:cNvPr name="Freeform 5" id="5"/>
            <p:cNvSpPr/>
            <p:nvPr/>
          </p:nvSpPr>
          <p:spPr>
            <a:xfrm flipH="false" flipV="false" rot="0">
              <a:off x="378333" y="317500"/>
              <a:ext cx="7705090" cy="5231638"/>
            </a:xfrm>
            <a:custGeom>
              <a:avLst/>
              <a:gdLst/>
              <a:ahLst/>
              <a:cxnLst/>
              <a:rect r="r" b="b" t="t" l="l"/>
              <a:pathLst>
                <a:path h="5231638" w="7705090">
                  <a:moveTo>
                    <a:pt x="0" y="0"/>
                  </a:moveTo>
                  <a:lnTo>
                    <a:pt x="0" y="5231638"/>
                  </a:lnTo>
                  <a:lnTo>
                    <a:pt x="7705090" y="5231638"/>
                  </a:lnTo>
                  <a:lnTo>
                    <a:pt x="7705090" y="0"/>
                  </a:lnTo>
                  <a:close/>
                </a:path>
              </a:pathLst>
            </a:custGeom>
            <a:solidFill>
              <a:srgbClr val="69866B"/>
            </a:solidFill>
          </p:spPr>
        </p:sp>
        <p:sp>
          <p:nvSpPr>
            <p:cNvPr name="Freeform 6" id="6"/>
            <p:cNvSpPr/>
            <p:nvPr/>
          </p:nvSpPr>
          <p:spPr>
            <a:xfrm flipH="false" flipV="false" rot="0">
              <a:off x="2693670" y="1990471"/>
              <a:ext cx="1456182" cy="1491488"/>
            </a:xfrm>
            <a:custGeom>
              <a:avLst/>
              <a:gdLst/>
              <a:ahLst/>
              <a:cxnLst/>
              <a:rect r="r" b="b" t="t" l="l"/>
              <a:pathLst>
                <a:path h="1491488" w="1456182">
                  <a:moveTo>
                    <a:pt x="862711" y="1491488"/>
                  </a:moveTo>
                  <a:lnTo>
                    <a:pt x="31877" y="1491488"/>
                  </a:lnTo>
                  <a:cubicBezTo>
                    <a:pt x="0" y="735584"/>
                    <a:pt x="622046" y="16129"/>
                    <a:pt x="1456182" y="0"/>
                  </a:cubicBezTo>
                  <a:lnTo>
                    <a:pt x="1456182" y="830453"/>
                  </a:lnTo>
                  <a:cubicBezTo>
                    <a:pt x="1122553" y="850646"/>
                    <a:pt x="850773" y="1142873"/>
                    <a:pt x="862584" y="1491488"/>
                  </a:cubicBezTo>
                </a:path>
              </a:pathLst>
            </a:custGeom>
            <a:solidFill>
              <a:srgbClr val="346330"/>
            </a:solidFill>
          </p:spPr>
        </p:sp>
        <p:sp>
          <p:nvSpPr>
            <p:cNvPr name="Freeform 7" id="7"/>
            <p:cNvSpPr/>
            <p:nvPr/>
          </p:nvSpPr>
          <p:spPr>
            <a:xfrm flipH="false" flipV="false" rot="0">
              <a:off x="2741676" y="3557016"/>
              <a:ext cx="1491488" cy="1456182"/>
            </a:xfrm>
            <a:custGeom>
              <a:avLst/>
              <a:gdLst/>
              <a:ahLst/>
              <a:cxnLst/>
              <a:rect r="r" b="b" t="t" l="l"/>
              <a:pathLst>
                <a:path h="1456182" w="1491488">
                  <a:moveTo>
                    <a:pt x="1491488" y="593471"/>
                  </a:moveTo>
                  <a:lnTo>
                    <a:pt x="1491488" y="1424305"/>
                  </a:lnTo>
                  <a:cubicBezTo>
                    <a:pt x="735711" y="1456182"/>
                    <a:pt x="16129" y="834136"/>
                    <a:pt x="0" y="0"/>
                  </a:cubicBezTo>
                  <a:lnTo>
                    <a:pt x="830453" y="0"/>
                  </a:lnTo>
                  <a:cubicBezTo>
                    <a:pt x="850646" y="333629"/>
                    <a:pt x="1142873" y="605536"/>
                    <a:pt x="1491488" y="593598"/>
                  </a:cubicBezTo>
                </a:path>
              </a:pathLst>
            </a:custGeom>
            <a:solidFill>
              <a:srgbClr val="79AA6D"/>
            </a:solidFill>
          </p:spPr>
        </p:sp>
        <p:sp>
          <p:nvSpPr>
            <p:cNvPr name="Freeform 8" id="8"/>
            <p:cNvSpPr/>
            <p:nvPr/>
          </p:nvSpPr>
          <p:spPr>
            <a:xfrm flipH="false" flipV="false" rot="0">
              <a:off x="4306824" y="3481705"/>
              <a:ext cx="1456182" cy="1491615"/>
            </a:xfrm>
            <a:custGeom>
              <a:avLst/>
              <a:gdLst/>
              <a:ahLst/>
              <a:cxnLst/>
              <a:rect r="r" b="b" t="t" l="l"/>
              <a:pathLst>
                <a:path h="1491615" w="1456182">
                  <a:moveTo>
                    <a:pt x="593471" y="127"/>
                  </a:moveTo>
                  <a:lnTo>
                    <a:pt x="1424305" y="127"/>
                  </a:lnTo>
                  <a:cubicBezTo>
                    <a:pt x="1456182" y="755904"/>
                    <a:pt x="834136" y="1475486"/>
                    <a:pt x="0" y="1491615"/>
                  </a:cubicBezTo>
                  <a:lnTo>
                    <a:pt x="0" y="661035"/>
                  </a:lnTo>
                  <a:cubicBezTo>
                    <a:pt x="333629" y="640842"/>
                    <a:pt x="605409" y="348615"/>
                    <a:pt x="593598" y="0"/>
                  </a:cubicBezTo>
                </a:path>
              </a:pathLst>
            </a:custGeom>
            <a:solidFill>
              <a:srgbClr val="7F857F"/>
            </a:solidFill>
          </p:spPr>
        </p:sp>
        <p:sp>
          <p:nvSpPr>
            <p:cNvPr name="Freeform 9" id="9"/>
            <p:cNvSpPr/>
            <p:nvPr/>
          </p:nvSpPr>
          <p:spPr>
            <a:xfrm flipH="false" flipV="false" rot="0">
              <a:off x="4221861" y="1959737"/>
              <a:ext cx="1491488" cy="1456182"/>
            </a:xfrm>
            <a:custGeom>
              <a:avLst/>
              <a:gdLst/>
              <a:ahLst/>
              <a:cxnLst/>
              <a:rect r="r" b="b" t="t" l="l"/>
              <a:pathLst>
                <a:path h="1456182" w="1491488">
                  <a:moveTo>
                    <a:pt x="0" y="862711"/>
                  </a:moveTo>
                  <a:lnTo>
                    <a:pt x="0" y="31877"/>
                  </a:lnTo>
                  <a:cubicBezTo>
                    <a:pt x="755777" y="0"/>
                    <a:pt x="1475359" y="622046"/>
                    <a:pt x="1491488" y="1456182"/>
                  </a:cubicBezTo>
                  <a:lnTo>
                    <a:pt x="661035" y="1456182"/>
                  </a:lnTo>
                  <a:cubicBezTo>
                    <a:pt x="640842" y="1122553"/>
                    <a:pt x="348615" y="850646"/>
                    <a:pt x="0" y="862584"/>
                  </a:cubicBezTo>
                </a:path>
              </a:pathLst>
            </a:custGeom>
            <a:solidFill>
              <a:srgbClr val="E3D87F"/>
            </a:solidFill>
          </p:spPr>
        </p:sp>
        <p:sp>
          <p:nvSpPr>
            <p:cNvPr name="Freeform 10" id="10"/>
            <p:cNvSpPr/>
            <p:nvPr/>
          </p:nvSpPr>
          <p:spPr>
            <a:xfrm flipH="false" flipV="false" rot="0">
              <a:off x="2767076" y="3550285"/>
              <a:ext cx="733044" cy="508"/>
            </a:xfrm>
            <a:custGeom>
              <a:avLst/>
              <a:gdLst/>
              <a:ahLst/>
              <a:cxnLst/>
              <a:rect r="r" b="b" t="t" l="l"/>
              <a:pathLst>
                <a:path h="508" w="733044">
                  <a:moveTo>
                    <a:pt x="127" y="0"/>
                  </a:moveTo>
                  <a:lnTo>
                    <a:pt x="733044" y="0"/>
                  </a:lnTo>
                  <a:cubicBezTo>
                    <a:pt x="733044" y="127"/>
                    <a:pt x="733044" y="254"/>
                    <a:pt x="733044" y="508"/>
                  </a:cubicBezTo>
                  <a:lnTo>
                    <a:pt x="381" y="508"/>
                  </a:lnTo>
                  <a:cubicBezTo>
                    <a:pt x="254" y="381"/>
                    <a:pt x="127" y="254"/>
                    <a:pt x="0" y="0"/>
                  </a:cubicBezTo>
                </a:path>
              </a:pathLst>
            </a:custGeom>
            <a:solidFill>
              <a:srgbClr val="346330"/>
            </a:solidFill>
          </p:spPr>
        </p:sp>
        <p:sp>
          <p:nvSpPr>
            <p:cNvPr name="Freeform 11" id="11"/>
            <p:cNvSpPr/>
            <p:nvPr/>
          </p:nvSpPr>
          <p:spPr>
            <a:xfrm flipH="false" flipV="false" rot="0">
              <a:off x="1138682" y="1258189"/>
              <a:ext cx="5749036" cy="479679"/>
            </a:xfrm>
            <a:custGeom>
              <a:avLst/>
              <a:gdLst/>
              <a:ahLst/>
              <a:cxnLst/>
              <a:rect r="r" b="b" t="t" l="l"/>
              <a:pathLst>
                <a:path h="479679" w="5749036">
                  <a:moveTo>
                    <a:pt x="5697855" y="479679"/>
                  </a:moveTo>
                  <a:lnTo>
                    <a:pt x="51181" y="479679"/>
                  </a:lnTo>
                  <a:cubicBezTo>
                    <a:pt x="22987" y="479679"/>
                    <a:pt x="0" y="456819"/>
                    <a:pt x="0" y="428498"/>
                  </a:cubicBezTo>
                  <a:lnTo>
                    <a:pt x="0" y="51181"/>
                  </a:lnTo>
                  <a:cubicBezTo>
                    <a:pt x="0" y="22860"/>
                    <a:pt x="22860" y="0"/>
                    <a:pt x="51181" y="0"/>
                  </a:cubicBezTo>
                  <a:lnTo>
                    <a:pt x="5697855" y="0"/>
                  </a:lnTo>
                  <a:cubicBezTo>
                    <a:pt x="5726176" y="0"/>
                    <a:pt x="5749036" y="22860"/>
                    <a:pt x="5749036" y="51181"/>
                  </a:cubicBezTo>
                  <a:lnTo>
                    <a:pt x="5749036" y="428498"/>
                  </a:lnTo>
                  <a:cubicBezTo>
                    <a:pt x="5749036" y="456819"/>
                    <a:pt x="5726176" y="479679"/>
                    <a:pt x="5697855" y="479679"/>
                  </a:cubicBezTo>
                </a:path>
              </a:pathLst>
            </a:custGeom>
            <a:solidFill>
              <a:srgbClr val="FFFFFF"/>
            </a:solidFill>
          </p:spPr>
        </p:sp>
      </p:grpSp>
      <p:sp>
        <p:nvSpPr>
          <p:cNvPr name="TextBox 12" id="12"/>
          <p:cNvSpPr txBox="true"/>
          <p:nvPr/>
        </p:nvSpPr>
        <p:spPr>
          <a:xfrm rot="0">
            <a:off x="4165387" y="2114502"/>
            <a:ext cx="782526" cy="219075"/>
          </a:xfrm>
          <a:prstGeom prst="rect">
            <a:avLst/>
          </a:prstGeom>
        </p:spPr>
        <p:txBody>
          <a:bodyPr anchor="t" rtlCol="false" tIns="0" lIns="0" bIns="0" rIns="0">
            <a:spAutoFit/>
          </a:bodyPr>
          <a:lstStyle/>
          <a:p>
            <a:pPr algn="l" rtl="true">
              <a:lnSpc>
                <a:spcPts val="1560"/>
              </a:lnSpc>
            </a:pPr>
            <a:r>
              <a:rPr lang="ar-EG" sz="1300">
                <a:solidFill>
                  <a:srgbClr val="1E411B"/>
                </a:solidFill>
                <a:latin typeface="HS Headline"/>
                <a:ea typeface="HS Headline"/>
                <a:cs typeface="HS Headline"/>
                <a:sym typeface="HS Headline"/>
                <a:rtl val="true"/>
              </a:rPr>
              <a:t>ﺑﻨﺎء وﺗﺮﻣﻴﻢ </a:t>
            </a:r>
          </a:p>
        </p:txBody>
      </p:sp>
      <p:sp>
        <p:nvSpPr>
          <p:cNvPr name="TextBox 13" id="13"/>
          <p:cNvSpPr txBox="true"/>
          <p:nvPr/>
        </p:nvSpPr>
        <p:spPr>
          <a:xfrm rot="0">
            <a:off x="4556650" y="2512647"/>
            <a:ext cx="770201" cy="150247"/>
          </a:xfrm>
          <a:prstGeom prst="rect">
            <a:avLst/>
          </a:prstGeom>
        </p:spPr>
        <p:txBody>
          <a:bodyPr anchor="t" rtlCol="false" tIns="0" lIns="0" bIns="0" rIns="0">
            <a:spAutoFit/>
          </a:bodyPr>
          <a:lstStyle/>
          <a:p>
            <a:pPr algn="l" rtl="true">
              <a:lnSpc>
                <a:spcPts val="1074"/>
              </a:lnSpc>
            </a:pPr>
            <a:r>
              <a:rPr lang="ar-EG" sz="895">
                <a:solidFill>
                  <a:srgbClr val="1E411B"/>
                </a:solidFill>
                <a:latin typeface="HS Headline"/>
                <a:ea typeface="HS Headline"/>
                <a:cs typeface="HS Headline"/>
                <a:sym typeface="HS Headline"/>
                <a:rtl val="true"/>
              </a:rPr>
              <a:t> وﺻﻴﺎﻧﺔ اﻟﻤﺴﺎﺟﺪ</a:t>
            </a:r>
          </a:p>
        </p:txBody>
      </p:sp>
      <p:sp>
        <p:nvSpPr>
          <p:cNvPr name="TextBox 14" id="14"/>
          <p:cNvSpPr txBox="true"/>
          <p:nvPr/>
        </p:nvSpPr>
        <p:spPr>
          <a:xfrm rot="0">
            <a:off x="2593629" y="3627739"/>
            <a:ext cx="852516" cy="376277"/>
          </a:xfrm>
          <a:prstGeom prst="rect">
            <a:avLst/>
          </a:prstGeom>
        </p:spPr>
        <p:txBody>
          <a:bodyPr anchor="t" rtlCol="false" tIns="0" lIns="0" bIns="0" rIns="0">
            <a:spAutoFit/>
          </a:bodyPr>
          <a:lstStyle/>
          <a:p>
            <a:pPr algn="ctr" rtl="true">
              <a:lnSpc>
                <a:spcPts val="1440"/>
              </a:lnSpc>
            </a:pPr>
            <a:r>
              <a:rPr lang="ar-EG" sz="1200">
                <a:solidFill>
                  <a:srgbClr val="00070A"/>
                </a:solidFill>
                <a:latin typeface="HS Headline"/>
                <a:ea typeface="HS Headline"/>
                <a:cs typeface="HS Headline"/>
                <a:sym typeface="HS Headline"/>
                <a:rtl val="true"/>
              </a:rPr>
              <a:t> ﺗﺮﻛﻴﺐ  ﺻﻮﺗﻴﺎت</a:t>
            </a:r>
          </a:p>
        </p:txBody>
      </p:sp>
      <p:sp>
        <p:nvSpPr>
          <p:cNvPr name="TextBox 15" id="15"/>
          <p:cNvSpPr txBox="true"/>
          <p:nvPr/>
        </p:nvSpPr>
        <p:spPr>
          <a:xfrm rot="0">
            <a:off x="2620175" y="2155460"/>
            <a:ext cx="745767" cy="376237"/>
          </a:xfrm>
          <a:prstGeom prst="rect">
            <a:avLst/>
          </a:prstGeom>
        </p:spPr>
        <p:txBody>
          <a:bodyPr anchor="t" rtlCol="false" tIns="0" lIns="0" bIns="0" rIns="0">
            <a:spAutoFit/>
          </a:bodyPr>
          <a:lstStyle/>
          <a:p>
            <a:pPr algn="r" rtl="true">
              <a:lnSpc>
                <a:spcPts val="1439"/>
              </a:lnSpc>
            </a:pPr>
            <a:r>
              <a:rPr lang="ar-EG" sz="1199">
                <a:solidFill>
                  <a:srgbClr val="F3F2F0"/>
                </a:solidFill>
                <a:latin typeface="HS Headline"/>
                <a:ea typeface="HS Headline"/>
                <a:cs typeface="HS Headline"/>
                <a:sym typeface="HS Headline"/>
                <a:rtl val="true"/>
              </a:rPr>
              <a:t>اﻟﻔﺮش واﻟﺪﻫﺎﻧﺎت</a:t>
            </a:r>
          </a:p>
        </p:txBody>
      </p:sp>
      <p:sp>
        <p:nvSpPr>
          <p:cNvPr name="TextBox 16" id="16"/>
          <p:cNvSpPr txBox="true"/>
          <p:nvPr/>
        </p:nvSpPr>
        <p:spPr>
          <a:xfrm rot="0">
            <a:off x="2510780" y="1000106"/>
            <a:ext cx="3232086" cy="292735"/>
          </a:xfrm>
          <a:prstGeom prst="rect">
            <a:avLst/>
          </a:prstGeom>
        </p:spPr>
        <p:txBody>
          <a:bodyPr anchor="t" rtlCol="false" tIns="0" lIns="0" bIns="0" rIns="0">
            <a:spAutoFit/>
          </a:bodyPr>
          <a:lstStyle/>
          <a:p>
            <a:pPr algn="l" rtl="true">
              <a:lnSpc>
                <a:spcPts val="2240"/>
              </a:lnSpc>
            </a:pPr>
            <a:r>
              <a:rPr lang="ar-EG" sz="1600">
                <a:solidFill>
                  <a:srgbClr val="0C1A0F"/>
                </a:solidFill>
                <a:latin typeface="HS Headline"/>
                <a:ea typeface="HS Headline"/>
                <a:cs typeface="HS Headline"/>
                <a:sym typeface="HS Headline"/>
                <a:rtl val="true"/>
              </a:rPr>
              <a:t>ﺑﺮاﻣﺞ اﻟﺠﻤﻌﻴـﺔ ﺧﻼل ﻫﺬا اﻟﻌﺎم :</a:t>
            </a:r>
          </a:p>
        </p:txBody>
      </p:sp>
      <p:sp>
        <p:nvSpPr>
          <p:cNvPr name="TextBox 17" id="17"/>
          <p:cNvSpPr txBox="true"/>
          <p:nvPr/>
        </p:nvSpPr>
        <p:spPr>
          <a:xfrm rot="0">
            <a:off x="4086369" y="3560575"/>
            <a:ext cx="1151598" cy="369983"/>
          </a:xfrm>
          <a:prstGeom prst="rect">
            <a:avLst/>
          </a:prstGeom>
        </p:spPr>
        <p:txBody>
          <a:bodyPr anchor="t" rtlCol="false" tIns="0" lIns="0" bIns="0" rIns="0">
            <a:spAutoFit/>
          </a:bodyPr>
          <a:lstStyle/>
          <a:p>
            <a:pPr algn="ctr" rtl="true">
              <a:lnSpc>
                <a:spcPts val="1438"/>
              </a:lnSpc>
            </a:pPr>
            <a:r>
              <a:rPr lang="ar-EG" sz="1212">
                <a:solidFill>
                  <a:srgbClr val="2A2E2F"/>
                </a:solidFill>
                <a:latin typeface="HS Headline"/>
                <a:ea typeface="HS Headline"/>
                <a:cs typeface="HS Headline"/>
                <a:sym typeface="HS Headline"/>
                <a:rtl val="true"/>
              </a:rPr>
              <a:t>اﻟﺘﻜﻴﻴﻒ</a:t>
            </a:r>
          </a:p>
          <a:p>
            <a:pPr algn="ctr" rtl="true">
              <a:lnSpc>
                <a:spcPts val="1455"/>
              </a:lnSpc>
            </a:pPr>
            <a:r>
              <a:rPr lang="ar-EG" sz="1039">
                <a:solidFill>
                  <a:srgbClr val="2A2E2F"/>
                </a:solidFill>
                <a:latin typeface="HS Headline"/>
                <a:ea typeface="HS Headline"/>
                <a:cs typeface="HS Headline"/>
                <a:sym typeface="HS Headline"/>
                <a:rtl val="true"/>
              </a:rPr>
              <a:t>وﺗﺄﻣﻴﻦاﻟﻤﺼﻠﻴﺎت</a:t>
            </a:r>
          </a:p>
        </p:txBody>
      </p:sp>
      <p:sp>
        <p:nvSpPr>
          <p:cNvPr name="TextBox 18" id="18"/>
          <p:cNvSpPr txBox="true"/>
          <p:nvPr/>
        </p:nvSpPr>
        <p:spPr>
          <a:xfrm rot="0">
            <a:off x="4707074" y="3737924"/>
            <a:ext cx="51768" cy="192634"/>
          </a:xfrm>
          <a:prstGeom prst="rect">
            <a:avLst/>
          </a:prstGeom>
        </p:spPr>
        <p:txBody>
          <a:bodyPr anchor="t" rtlCol="false" tIns="0" lIns="0" bIns="0" rIns="0">
            <a:spAutoFit/>
          </a:bodyPr>
          <a:lstStyle/>
          <a:p>
            <a:pPr algn="l">
              <a:lnSpc>
                <a:spcPts val="1423"/>
              </a:lnSpc>
            </a:pPr>
            <a:r>
              <a:rPr lang="en-US" sz="1200">
                <a:solidFill>
                  <a:srgbClr val="2A2E2F"/>
                </a:solidFill>
                <a:latin typeface="HS Headline"/>
                <a:ea typeface="HS Headline"/>
                <a:cs typeface="HS Headline"/>
                <a:sym typeface="HS Headline"/>
              </a:rPr>
              <a:t> </a:t>
            </a:r>
          </a:p>
        </p:txBody>
      </p:sp>
      <p:sp>
        <p:nvSpPr>
          <p:cNvPr name="TextBox 19" id="19"/>
          <p:cNvSpPr txBox="true"/>
          <p:nvPr/>
        </p:nvSpPr>
        <p:spPr>
          <a:xfrm rot="0">
            <a:off x="1229839" y="4651743"/>
            <a:ext cx="164621" cy="426825"/>
          </a:xfrm>
          <a:prstGeom prst="rect">
            <a:avLst/>
          </a:prstGeom>
        </p:spPr>
        <p:txBody>
          <a:bodyPr anchor="t" rtlCol="false" tIns="0" lIns="0" bIns="0" rIns="0">
            <a:spAutoFit/>
          </a:bodyPr>
          <a:lstStyle/>
          <a:p>
            <a:pPr algn="l">
              <a:lnSpc>
                <a:spcPts val="2520"/>
              </a:lnSpc>
            </a:pPr>
            <a:r>
              <a:rPr lang="en-US" sz="1800">
                <a:solidFill>
                  <a:srgbClr val="193B19"/>
                </a:solidFill>
                <a:latin typeface="Adobe Bengali"/>
                <a:ea typeface="Adobe Bengali"/>
                <a:cs typeface="Adobe Bengali"/>
                <a:sym typeface="Adobe Bengali"/>
              </a:rPr>
              <a:t>١٣</a:t>
            </a:r>
          </a:p>
        </p:txBody>
      </p:sp>
    </p:spTree>
  </p:cSld>
  <p:clrMapOvr>
    <a:masterClrMapping/>
  </p:clrMapOvr>
</p:sld>
</file>

<file path=ppt/slides/slide17.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grpSp>
        <p:nvGrpSpPr>
          <p:cNvPr name="Group 2" id="2"/>
          <p:cNvGrpSpPr/>
          <p:nvPr/>
        </p:nvGrpSpPr>
        <p:grpSpPr>
          <a:xfrm rot="0">
            <a:off x="0" y="-89937"/>
            <a:ext cx="10541763" cy="6171736"/>
            <a:chOff x="0" y="0"/>
            <a:chExt cx="5461832" cy="3197661"/>
          </a:xfrm>
        </p:grpSpPr>
        <p:sp>
          <p:nvSpPr>
            <p:cNvPr name="Freeform 3" id="3"/>
            <p:cNvSpPr/>
            <p:nvPr/>
          </p:nvSpPr>
          <p:spPr>
            <a:xfrm flipH="false" flipV="false" rot="0">
              <a:off x="0" y="0"/>
              <a:ext cx="5461833" cy="3197661"/>
            </a:xfrm>
            <a:custGeom>
              <a:avLst/>
              <a:gdLst/>
              <a:ahLst/>
              <a:cxnLst/>
              <a:rect r="r" b="b" t="t" l="l"/>
              <a:pathLst>
                <a:path h="3197661" w="5461833">
                  <a:moveTo>
                    <a:pt x="0" y="0"/>
                  </a:moveTo>
                  <a:lnTo>
                    <a:pt x="5461833" y="0"/>
                  </a:lnTo>
                  <a:lnTo>
                    <a:pt x="5461833" y="3197661"/>
                  </a:lnTo>
                  <a:lnTo>
                    <a:pt x="0" y="3197661"/>
                  </a:lnTo>
                  <a:close/>
                </a:path>
              </a:pathLst>
            </a:custGeom>
            <a:solidFill>
              <a:srgbClr val="A5B099"/>
            </a:solidFill>
          </p:spPr>
        </p:sp>
        <p:sp>
          <p:nvSpPr>
            <p:cNvPr name="TextBox 4" id="4"/>
            <p:cNvSpPr txBox="true"/>
            <p:nvPr/>
          </p:nvSpPr>
          <p:spPr>
            <a:xfrm>
              <a:off x="0" y="-57150"/>
              <a:ext cx="5461832" cy="3254811"/>
            </a:xfrm>
            <a:prstGeom prst="rect">
              <a:avLst/>
            </a:prstGeom>
          </p:spPr>
          <p:txBody>
            <a:bodyPr anchor="ctr" rtlCol="false" tIns="50800" lIns="50800" bIns="50800" rIns="50800"/>
            <a:lstStyle/>
            <a:p>
              <a:pPr algn="ctr">
                <a:lnSpc>
                  <a:spcPts val="1612"/>
                </a:lnSpc>
              </a:pPr>
            </a:p>
          </p:txBody>
        </p:sp>
      </p:grpSp>
      <p:sp>
        <p:nvSpPr>
          <p:cNvPr name="Freeform 5" id="5"/>
          <p:cNvSpPr/>
          <p:nvPr/>
        </p:nvSpPr>
        <p:spPr>
          <a:xfrm flipH="false" flipV="false" rot="0">
            <a:off x="0" y="3517849"/>
            <a:ext cx="1855241" cy="1713786"/>
          </a:xfrm>
          <a:custGeom>
            <a:avLst/>
            <a:gdLst/>
            <a:ahLst/>
            <a:cxnLst/>
            <a:rect r="r" b="b" t="t" l="l"/>
            <a:pathLst>
              <a:path h="1713786" w="1855241">
                <a:moveTo>
                  <a:pt x="0" y="0"/>
                </a:moveTo>
                <a:lnTo>
                  <a:pt x="1855241" y="0"/>
                </a:lnTo>
                <a:lnTo>
                  <a:pt x="1855241" y="1713786"/>
                </a:lnTo>
                <a:lnTo>
                  <a:pt x="0" y="1713786"/>
                </a:lnTo>
                <a:lnTo>
                  <a:pt x="0" y="0"/>
                </a:lnTo>
                <a:close/>
              </a:path>
            </a:pathLst>
          </a:custGeom>
          <a:blipFill>
            <a:blip r:embed="rId2"/>
            <a:stretch>
              <a:fillRect l="-16972" t="0" r="0" b="-26626"/>
            </a:stretch>
          </a:blipFill>
        </p:spPr>
      </p:sp>
      <p:grpSp>
        <p:nvGrpSpPr>
          <p:cNvPr name="Group 6" id="6"/>
          <p:cNvGrpSpPr>
            <a:grpSpLocks noChangeAspect="true"/>
          </p:cNvGrpSpPr>
          <p:nvPr/>
        </p:nvGrpSpPr>
        <p:grpSpPr>
          <a:xfrm rot="0">
            <a:off x="793594" y="4080577"/>
            <a:ext cx="459448" cy="459486"/>
            <a:chOff x="0" y="0"/>
            <a:chExt cx="459448" cy="459486"/>
          </a:xfrm>
        </p:grpSpPr>
        <p:sp>
          <p:nvSpPr>
            <p:cNvPr name="Freeform 7" id="7"/>
            <p:cNvSpPr/>
            <p:nvPr/>
          </p:nvSpPr>
          <p:spPr>
            <a:xfrm flipH="false" flipV="false" rot="0">
              <a:off x="63246" y="63500"/>
              <a:ext cx="332740" cy="332613"/>
            </a:xfrm>
            <a:custGeom>
              <a:avLst/>
              <a:gdLst/>
              <a:ahLst/>
              <a:cxnLst/>
              <a:rect r="r" b="b" t="t" l="l"/>
              <a:pathLst>
                <a:path h="332613" w="332740">
                  <a:moveTo>
                    <a:pt x="252730" y="153416"/>
                  </a:moveTo>
                  <a:cubicBezTo>
                    <a:pt x="252730" y="153416"/>
                    <a:pt x="252730" y="153416"/>
                    <a:pt x="252730" y="153416"/>
                  </a:cubicBezTo>
                  <a:cubicBezTo>
                    <a:pt x="258826" y="153416"/>
                    <a:pt x="264922" y="153416"/>
                    <a:pt x="271018" y="153416"/>
                  </a:cubicBezTo>
                  <a:cubicBezTo>
                    <a:pt x="283083" y="153289"/>
                    <a:pt x="285877" y="149860"/>
                    <a:pt x="283337" y="138176"/>
                  </a:cubicBezTo>
                  <a:cubicBezTo>
                    <a:pt x="277622" y="111760"/>
                    <a:pt x="259080" y="97663"/>
                    <a:pt x="235458" y="88900"/>
                  </a:cubicBezTo>
                  <a:cubicBezTo>
                    <a:pt x="205486" y="77978"/>
                    <a:pt x="174371" y="77343"/>
                    <a:pt x="143002" y="79502"/>
                  </a:cubicBezTo>
                  <a:cubicBezTo>
                    <a:pt x="123571" y="80899"/>
                    <a:pt x="104648" y="84582"/>
                    <a:pt x="87122" y="93345"/>
                  </a:cubicBezTo>
                  <a:cubicBezTo>
                    <a:pt x="67945" y="102870"/>
                    <a:pt x="53721" y="116713"/>
                    <a:pt x="49657" y="138811"/>
                  </a:cubicBezTo>
                  <a:cubicBezTo>
                    <a:pt x="47625" y="149860"/>
                    <a:pt x="50165" y="153162"/>
                    <a:pt x="61214" y="153289"/>
                  </a:cubicBezTo>
                  <a:cubicBezTo>
                    <a:pt x="71120" y="153416"/>
                    <a:pt x="81153" y="153162"/>
                    <a:pt x="91059" y="153289"/>
                  </a:cubicBezTo>
                  <a:cubicBezTo>
                    <a:pt x="114808" y="153797"/>
                    <a:pt x="111633" y="150368"/>
                    <a:pt x="112649" y="133604"/>
                  </a:cubicBezTo>
                  <a:cubicBezTo>
                    <a:pt x="113157" y="125095"/>
                    <a:pt x="116967" y="121539"/>
                    <a:pt x="124714" y="119761"/>
                  </a:cubicBezTo>
                  <a:cubicBezTo>
                    <a:pt x="148971" y="114173"/>
                    <a:pt x="173228" y="112395"/>
                    <a:pt x="197739" y="117729"/>
                  </a:cubicBezTo>
                  <a:cubicBezTo>
                    <a:pt x="221742" y="122936"/>
                    <a:pt x="219837" y="121285"/>
                    <a:pt x="220980" y="142621"/>
                  </a:cubicBezTo>
                  <a:cubicBezTo>
                    <a:pt x="221361" y="149860"/>
                    <a:pt x="225044" y="153035"/>
                    <a:pt x="232029" y="153162"/>
                  </a:cubicBezTo>
                  <a:cubicBezTo>
                    <a:pt x="239014" y="153289"/>
                    <a:pt x="245872" y="153162"/>
                    <a:pt x="252730" y="153162"/>
                  </a:cubicBezTo>
                  <a:moveTo>
                    <a:pt x="166116" y="253365"/>
                  </a:moveTo>
                  <a:lnTo>
                    <a:pt x="166116" y="253365"/>
                  </a:lnTo>
                  <a:cubicBezTo>
                    <a:pt x="191516" y="253365"/>
                    <a:pt x="217043" y="253365"/>
                    <a:pt x="242443" y="253365"/>
                  </a:cubicBezTo>
                  <a:cubicBezTo>
                    <a:pt x="258699" y="253365"/>
                    <a:pt x="261366" y="249809"/>
                    <a:pt x="262255" y="234061"/>
                  </a:cubicBezTo>
                  <a:cubicBezTo>
                    <a:pt x="263271" y="214249"/>
                    <a:pt x="256667" y="197485"/>
                    <a:pt x="245999" y="181356"/>
                  </a:cubicBezTo>
                  <a:cubicBezTo>
                    <a:pt x="240665" y="173228"/>
                    <a:pt x="235204" y="167513"/>
                    <a:pt x="224917" y="166243"/>
                  </a:cubicBezTo>
                  <a:cubicBezTo>
                    <a:pt x="214630" y="164973"/>
                    <a:pt x="208661" y="157480"/>
                    <a:pt x="207772" y="147828"/>
                  </a:cubicBezTo>
                  <a:cubicBezTo>
                    <a:pt x="206502" y="134620"/>
                    <a:pt x="206502" y="134620"/>
                    <a:pt x="193548" y="132080"/>
                  </a:cubicBezTo>
                  <a:cubicBezTo>
                    <a:pt x="177673" y="128905"/>
                    <a:pt x="177419" y="128905"/>
                    <a:pt x="176276" y="145161"/>
                  </a:cubicBezTo>
                  <a:cubicBezTo>
                    <a:pt x="175768" y="152400"/>
                    <a:pt x="170942" y="151130"/>
                    <a:pt x="166878" y="151003"/>
                  </a:cubicBezTo>
                  <a:cubicBezTo>
                    <a:pt x="162814" y="150876"/>
                    <a:pt x="157099" y="153289"/>
                    <a:pt x="156591" y="145288"/>
                  </a:cubicBezTo>
                  <a:cubicBezTo>
                    <a:pt x="155321" y="129032"/>
                    <a:pt x="155067" y="129032"/>
                    <a:pt x="139192" y="132207"/>
                  </a:cubicBezTo>
                  <a:cubicBezTo>
                    <a:pt x="137795" y="132461"/>
                    <a:pt x="136525" y="132969"/>
                    <a:pt x="135128" y="133096"/>
                  </a:cubicBezTo>
                  <a:cubicBezTo>
                    <a:pt x="128397" y="133604"/>
                    <a:pt x="125730" y="137287"/>
                    <a:pt x="125222" y="143891"/>
                  </a:cubicBezTo>
                  <a:cubicBezTo>
                    <a:pt x="123952" y="159639"/>
                    <a:pt x="119634" y="163957"/>
                    <a:pt x="103886" y="167640"/>
                  </a:cubicBezTo>
                  <a:cubicBezTo>
                    <a:pt x="99822" y="168656"/>
                    <a:pt x="94996" y="170434"/>
                    <a:pt x="92710" y="173609"/>
                  </a:cubicBezTo>
                  <a:cubicBezTo>
                    <a:pt x="79502" y="191643"/>
                    <a:pt x="68580" y="210312"/>
                    <a:pt x="70866" y="234442"/>
                  </a:cubicBezTo>
                  <a:cubicBezTo>
                    <a:pt x="72390" y="250444"/>
                    <a:pt x="74295" y="253619"/>
                    <a:pt x="90678" y="253619"/>
                  </a:cubicBezTo>
                  <a:cubicBezTo>
                    <a:pt x="115824" y="253619"/>
                    <a:pt x="140970" y="253619"/>
                    <a:pt x="166116" y="253619"/>
                  </a:cubicBezTo>
                  <a:moveTo>
                    <a:pt x="332613" y="166751"/>
                  </a:moveTo>
                  <a:cubicBezTo>
                    <a:pt x="332613" y="258191"/>
                    <a:pt x="258445" y="332613"/>
                    <a:pt x="167259" y="332613"/>
                  </a:cubicBezTo>
                  <a:cubicBezTo>
                    <a:pt x="74168" y="332613"/>
                    <a:pt x="0" y="258699"/>
                    <a:pt x="127" y="165989"/>
                  </a:cubicBezTo>
                  <a:cubicBezTo>
                    <a:pt x="381" y="73279"/>
                    <a:pt x="74549" y="0"/>
                    <a:pt x="168148" y="0"/>
                  </a:cubicBezTo>
                  <a:cubicBezTo>
                    <a:pt x="258953" y="0"/>
                    <a:pt x="332740" y="74676"/>
                    <a:pt x="332740" y="166624"/>
                  </a:cubicBezTo>
                </a:path>
              </a:pathLst>
            </a:custGeom>
            <a:solidFill>
              <a:srgbClr val="FFFFFF"/>
            </a:solidFill>
          </p:spPr>
        </p:sp>
        <p:sp>
          <p:nvSpPr>
            <p:cNvPr name="Freeform 8" id="8"/>
            <p:cNvSpPr/>
            <p:nvPr/>
          </p:nvSpPr>
          <p:spPr>
            <a:xfrm flipH="false" flipV="false" rot="0">
              <a:off x="195326" y="228346"/>
              <a:ext cx="68834" cy="69342"/>
            </a:xfrm>
            <a:custGeom>
              <a:avLst/>
              <a:gdLst/>
              <a:ahLst/>
              <a:cxnLst/>
              <a:rect r="r" b="b" t="t" l="l"/>
              <a:pathLst>
                <a:path h="69342" w="68834">
                  <a:moveTo>
                    <a:pt x="55880" y="35052"/>
                  </a:moveTo>
                  <a:cubicBezTo>
                    <a:pt x="55880" y="23241"/>
                    <a:pt x="45847" y="13335"/>
                    <a:pt x="34163" y="13462"/>
                  </a:cubicBezTo>
                  <a:cubicBezTo>
                    <a:pt x="22479" y="13589"/>
                    <a:pt x="12700" y="23495"/>
                    <a:pt x="12700" y="35306"/>
                  </a:cubicBezTo>
                  <a:cubicBezTo>
                    <a:pt x="12700" y="47117"/>
                    <a:pt x="22352" y="56642"/>
                    <a:pt x="34417" y="56642"/>
                  </a:cubicBezTo>
                  <a:cubicBezTo>
                    <a:pt x="46482" y="56642"/>
                    <a:pt x="55880" y="46990"/>
                    <a:pt x="55753" y="34925"/>
                  </a:cubicBezTo>
                  <a:moveTo>
                    <a:pt x="0" y="34290"/>
                  </a:moveTo>
                  <a:cubicBezTo>
                    <a:pt x="0" y="16256"/>
                    <a:pt x="15494" y="508"/>
                    <a:pt x="33782" y="254"/>
                  </a:cubicBezTo>
                  <a:cubicBezTo>
                    <a:pt x="52705" y="0"/>
                    <a:pt x="68834" y="16002"/>
                    <a:pt x="68580" y="34925"/>
                  </a:cubicBezTo>
                  <a:cubicBezTo>
                    <a:pt x="68453" y="53086"/>
                    <a:pt x="52959" y="68707"/>
                    <a:pt x="34798" y="68961"/>
                  </a:cubicBezTo>
                  <a:cubicBezTo>
                    <a:pt x="15875" y="69342"/>
                    <a:pt x="0" y="53594"/>
                    <a:pt x="0" y="34290"/>
                  </a:cubicBezTo>
                </a:path>
              </a:pathLst>
            </a:custGeom>
            <a:solidFill>
              <a:srgbClr val="FFFFFF"/>
            </a:solidFill>
          </p:spPr>
        </p:sp>
      </p:grpSp>
      <p:grpSp>
        <p:nvGrpSpPr>
          <p:cNvPr name="Group 9" id="9"/>
          <p:cNvGrpSpPr>
            <a:grpSpLocks noChangeAspect="true"/>
          </p:cNvGrpSpPr>
          <p:nvPr/>
        </p:nvGrpSpPr>
        <p:grpSpPr>
          <a:xfrm rot="0">
            <a:off x="5059347" y="131026"/>
            <a:ext cx="948166" cy="242449"/>
            <a:chOff x="0" y="0"/>
            <a:chExt cx="948169" cy="242443"/>
          </a:xfrm>
        </p:grpSpPr>
        <p:sp>
          <p:nvSpPr>
            <p:cNvPr name="Freeform 10" id="10"/>
            <p:cNvSpPr/>
            <p:nvPr/>
          </p:nvSpPr>
          <p:spPr>
            <a:xfrm flipH="false" flipV="false" rot="0">
              <a:off x="63500" y="62738"/>
              <a:ext cx="747268" cy="91948"/>
            </a:xfrm>
            <a:custGeom>
              <a:avLst/>
              <a:gdLst/>
              <a:ahLst/>
              <a:cxnLst/>
              <a:rect r="r" b="b" t="t" l="l"/>
              <a:pathLst>
                <a:path h="91948" w="747268">
                  <a:moveTo>
                    <a:pt x="698119" y="40259"/>
                  </a:moveTo>
                  <a:cubicBezTo>
                    <a:pt x="697992" y="26924"/>
                    <a:pt x="688340" y="17399"/>
                    <a:pt x="676910" y="17526"/>
                  </a:cubicBezTo>
                  <a:cubicBezTo>
                    <a:pt x="664591" y="17653"/>
                    <a:pt x="654685" y="28575"/>
                    <a:pt x="655701" y="40640"/>
                  </a:cubicBezTo>
                  <a:cubicBezTo>
                    <a:pt x="656717" y="52451"/>
                    <a:pt x="667258" y="61849"/>
                    <a:pt x="679450" y="59436"/>
                  </a:cubicBezTo>
                  <a:cubicBezTo>
                    <a:pt x="687197" y="57912"/>
                    <a:pt x="692023" y="59817"/>
                    <a:pt x="696468" y="65532"/>
                  </a:cubicBezTo>
                  <a:cubicBezTo>
                    <a:pt x="697865" y="67310"/>
                    <a:pt x="699516" y="69469"/>
                    <a:pt x="701548" y="70231"/>
                  </a:cubicBezTo>
                  <a:cubicBezTo>
                    <a:pt x="703580" y="70993"/>
                    <a:pt x="706247" y="70612"/>
                    <a:pt x="708660" y="70739"/>
                  </a:cubicBezTo>
                  <a:cubicBezTo>
                    <a:pt x="708279" y="68707"/>
                    <a:pt x="708787" y="65786"/>
                    <a:pt x="707517" y="64643"/>
                  </a:cubicBezTo>
                  <a:cubicBezTo>
                    <a:pt x="700151" y="57404"/>
                    <a:pt x="691134" y="50927"/>
                    <a:pt x="698246" y="40132"/>
                  </a:cubicBezTo>
                  <a:moveTo>
                    <a:pt x="622935" y="4445"/>
                  </a:moveTo>
                  <a:cubicBezTo>
                    <a:pt x="619633" y="4191"/>
                    <a:pt x="617474" y="3810"/>
                    <a:pt x="615188" y="3810"/>
                  </a:cubicBezTo>
                  <a:cubicBezTo>
                    <a:pt x="416306" y="3683"/>
                    <a:pt x="217424" y="3683"/>
                    <a:pt x="18669" y="3683"/>
                  </a:cubicBezTo>
                  <a:cubicBezTo>
                    <a:pt x="6350" y="3683"/>
                    <a:pt x="2794" y="7493"/>
                    <a:pt x="2667" y="20320"/>
                  </a:cubicBezTo>
                  <a:cubicBezTo>
                    <a:pt x="2540" y="37465"/>
                    <a:pt x="2540" y="54610"/>
                    <a:pt x="2667" y="71755"/>
                  </a:cubicBezTo>
                  <a:cubicBezTo>
                    <a:pt x="2667" y="85725"/>
                    <a:pt x="5842" y="88900"/>
                    <a:pt x="19812" y="88900"/>
                  </a:cubicBezTo>
                  <a:cubicBezTo>
                    <a:pt x="218059" y="88900"/>
                    <a:pt x="416179" y="88900"/>
                    <a:pt x="614299" y="88900"/>
                  </a:cubicBezTo>
                  <a:cubicBezTo>
                    <a:pt x="617220" y="88900"/>
                    <a:pt x="620014" y="88519"/>
                    <a:pt x="622935" y="88265"/>
                  </a:cubicBezTo>
                  <a:close/>
                  <a:moveTo>
                    <a:pt x="746633" y="59055"/>
                  </a:moveTo>
                  <a:cubicBezTo>
                    <a:pt x="737997" y="56388"/>
                    <a:pt x="730631" y="54229"/>
                    <a:pt x="721487" y="51435"/>
                  </a:cubicBezTo>
                  <a:cubicBezTo>
                    <a:pt x="725805" y="65405"/>
                    <a:pt x="729869" y="78232"/>
                    <a:pt x="734187" y="91948"/>
                  </a:cubicBezTo>
                  <a:cubicBezTo>
                    <a:pt x="729107" y="91948"/>
                    <a:pt x="725170" y="91948"/>
                    <a:pt x="721106" y="91948"/>
                  </a:cubicBezTo>
                  <a:cubicBezTo>
                    <a:pt x="487934" y="91948"/>
                    <a:pt x="254762" y="91948"/>
                    <a:pt x="21590" y="91948"/>
                  </a:cubicBezTo>
                  <a:cubicBezTo>
                    <a:pt x="3048" y="91948"/>
                    <a:pt x="127" y="89027"/>
                    <a:pt x="127" y="70358"/>
                  </a:cubicBezTo>
                  <a:cubicBezTo>
                    <a:pt x="0" y="53594"/>
                    <a:pt x="0" y="36703"/>
                    <a:pt x="0" y="19939"/>
                  </a:cubicBezTo>
                  <a:cubicBezTo>
                    <a:pt x="0" y="4699"/>
                    <a:pt x="3556" y="1143"/>
                    <a:pt x="19050" y="1016"/>
                  </a:cubicBezTo>
                  <a:cubicBezTo>
                    <a:pt x="20447" y="1016"/>
                    <a:pt x="21717" y="1016"/>
                    <a:pt x="23114" y="1016"/>
                  </a:cubicBezTo>
                  <a:cubicBezTo>
                    <a:pt x="256667" y="1016"/>
                    <a:pt x="490093" y="1016"/>
                    <a:pt x="723646" y="1016"/>
                  </a:cubicBezTo>
                  <a:cubicBezTo>
                    <a:pt x="727710" y="1016"/>
                    <a:pt x="732282" y="0"/>
                    <a:pt x="735584" y="1651"/>
                  </a:cubicBezTo>
                  <a:cubicBezTo>
                    <a:pt x="739902" y="3810"/>
                    <a:pt x="745871" y="8001"/>
                    <a:pt x="746125" y="11684"/>
                  </a:cubicBezTo>
                  <a:cubicBezTo>
                    <a:pt x="747268" y="26924"/>
                    <a:pt x="746633" y="42291"/>
                    <a:pt x="746633" y="59055"/>
                  </a:cubicBezTo>
                </a:path>
              </a:pathLst>
            </a:custGeom>
            <a:solidFill>
              <a:srgbClr val="FFFFFF"/>
            </a:solidFill>
          </p:spPr>
        </p:sp>
        <p:sp>
          <p:nvSpPr>
            <p:cNvPr name="Freeform 11" id="11"/>
            <p:cNvSpPr/>
            <p:nvPr/>
          </p:nvSpPr>
          <p:spPr>
            <a:xfrm flipH="false" flipV="false" rot="0">
              <a:off x="790194" y="119380"/>
              <a:ext cx="61214" cy="59436"/>
            </a:xfrm>
            <a:custGeom>
              <a:avLst/>
              <a:gdLst/>
              <a:ahLst/>
              <a:cxnLst/>
              <a:rect r="r" b="b" t="t" l="l"/>
              <a:pathLst>
                <a:path h="59436" w="61214">
                  <a:moveTo>
                    <a:pt x="0" y="254"/>
                  </a:moveTo>
                  <a:cubicBezTo>
                    <a:pt x="16764" y="5842"/>
                    <a:pt x="31242" y="10541"/>
                    <a:pt x="46482" y="15494"/>
                  </a:cubicBezTo>
                  <a:cubicBezTo>
                    <a:pt x="42799" y="19685"/>
                    <a:pt x="40005" y="22860"/>
                    <a:pt x="36068" y="27432"/>
                  </a:cubicBezTo>
                  <a:cubicBezTo>
                    <a:pt x="44069" y="33909"/>
                    <a:pt x="52070" y="40259"/>
                    <a:pt x="61214" y="47625"/>
                  </a:cubicBezTo>
                  <a:cubicBezTo>
                    <a:pt x="55880" y="52578"/>
                    <a:pt x="53086" y="55118"/>
                    <a:pt x="48387" y="59436"/>
                  </a:cubicBezTo>
                  <a:cubicBezTo>
                    <a:pt x="41783" y="50800"/>
                    <a:pt x="35433" y="42672"/>
                    <a:pt x="29083" y="34417"/>
                  </a:cubicBezTo>
                  <a:cubicBezTo>
                    <a:pt x="23241" y="39624"/>
                    <a:pt x="20066" y="42545"/>
                    <a:pt x="15494" y="46482"/>
                  </a:cubicBezTo>
                  <a:cubicBezTo>
                    <a:pt x="10414" y="31115"/>
                    <a:pt x="5715" y="16891"/>
                    <a:pt x="127" y="0"/>
                  </a:cubicBezTo>
                </a:path>
              </a:pathLst>
            </a:custGeom>
            <a:solidFill>
              <a:srgbClr val="FFFFFF"/>
            </a:solidFill>
          </p:spPr>
        </p:sp>
        <p:sp>
          <p:nvSpPr>
            <p:cNvPr name="Freeform 12" id="12"/>
            <p:cNvSpPr/>
            <p:nvPr/>
          </p:nvSpPr>
          <p:spPr>
            <a:xfrm flipH="false" flipV="false" rot="0">
              <a:off x="843153" y="77851"/>
              <a:ext cx="18161" cy="34290"/>
            </a:xfrm>
            <a:custGeom>
              <a:avLst/>
              <a:gdLst/>
              <a:ahLst/>
              <a:cxnLst/>
              <a:rect r="r" b="b" t="t" l="l"/>
              <a:pathLst>
                <a:path h="34290" w="18161">
                  <a:moveTo>
                    <a:pt x="18161" y="1651"/>
                  </a:moveTo>
                  <a:lnTo>
                    <a:pt x="4445" y="34290"/>
                  </a:lnTo>
                  <a:lnTo>
                    <a:pt x="0" y="32385"/>
                  </a:lnTo>
                  <a:cubicBezTo>
                    <a:pt x="4572" y="21590"/>
                    <a:pt x="9017" y="10795"/>
                    <a:pt x="13589" y="0"/>
                  </a:cubicBezTo>
                  <a:cubicBezTo>
                    <a:pt x="15113" y="508"/>
                    <a:pt x="16637" y="1016"/>
                    <a:pt x="18161" y="1651"/>
                  </a:cubicBezTo>
                </a:path>
              </a:pathLst>
            </a:custGeom>
            <a:solidFill>
              <a:srgbClr val="FFFFFF"/>
            </a:solidFill>
          </p:spPr>
        </p:sp>
        <p:sp>
          <p:nvSpPr>
            <p:cNvPr name="Freeform 13" id="13"/>
            <p:cNvSpPr/>
            <p:nvPr/>
          </p:nvSpPr>
          <p:spPr>
            <a:xfrm flipH="false" flipV="false" rot="0">
              <a:off x="851789" y="98679"/>
              <a:ext cx="32893" cy="23876"/>
            </a:xfrm>
            <a:custGeom>
              <a:avLst/>
              <a:gdLst/>
              <a:ahLst/>
              <a:cxnLst/>
              <a:rect r="r" b="b" t="t" l="l"/>
              <a:pathLst>
                <a:path h="23876" w="32893">
                  <a:moveTo>
                    <a:pt x="32893" y="4445"/>
                  </a:moveTo>
                  <a:cubicBezTo>
                    <a:pt x="22860" y="10922"/>
                    <a:pt x="12827" y="17399"/>
                    <a:pt x="2794" y="23876"/>
                  </a:cubicBezTo>
                  <a:cubicBezTo>
                    <a:pt x="1905" y="22352"/>
                    <a:pt x="889" y="20955"/>
                    <a:pt x="0" y="19431"/>
                  </a:cubicBezTo>
                  <a:cubicBezTo>
                    <a:pt x="10033" y="12954"/>
                    <a:pt x="19939" y="6477"/>
                    <a:pt x="29972" y="0"/>
                  </a:cubicBezTo>
                  <a:cubicBezTo>
                    <a:pt x="30988" y="1397"/>
                    <a:pt x="31877" y="2921"/>
                    <a:pt x="32893" y="4318"/>
                  </a:cubicBezTo>
                </a:path>
              </a:pathLst>
            </a:custGeom>
            <a:solidFill>
              <a:srgbClr val="FFFFFF"/>
            </a:solidFill>
          </p:spPr>
        </p:sp>
        <p:sp>
          <p:nvSpPr>
            <p:cNvPr name="Freeform 14" id="14"/>
            <p:cNvSpPr/>
            <p:nvPr/>
          </p:nvSpPr>
          <p:spPr>
            <a:xfrm flipH="false" flipV="false" rot="0">
              <a:off x="829056" y="74295"/>
              <a:ext cx="2540" cy="34036"/>
            </a:xfrm>
            <a:custGeom>
              <a:avLst/>
              <a:gdLst/>
              <a:ahLst/>
              <a:cxnLst/>
              <a:rect r="r" b="b" t="t" l="l"/>
              <a:pathLst>
                <a:path h="34036" w="2540">
                  <a:moveTo>
                    <a:pt x="2540" y="0"/>
                  </a:moveTo>
                  <a:lnTo>
                    <a:pt x="2540" y="34036"/>
                  </a:lnTo>
                  <a:cubicBezTo>
                    <a:pt x="1651" y="34036"/>
                    <a:pt x="889" y="34036"/>
                    <a:pt x="0" y="34036"/>
                  </a:cubicBezTo>
                  <a:lnTo>
                    <a:pt x="0" y="0"/>
                  </a:lnTo>
                  <a:close/>
                </a:path>
              </a:pathLst>
            </a:custGeom>
            <a:solidFill>
              <a:srgbClr val="FFFFFF"/>
            </a:solidFill>
          </p:spPr>
        </p:sp>
        <p:sp>
          <p:nvSpPr>
            <p:cNvPr name="Freeform 15" id="15"/>
            <p:cNvSpPr/>
            <p:nvPr/>
          </p:nvSpPr>
          <p:spPr>
            <a:xfrm flipH="false" flipV="false" rot="0">
              <a:off x="726567" y="87884"/>
              <a:ext cx="28321" cy="28194"/>
            </a:xfrm>
            <a:custGeom>
              <a:avLst/>
              <a:gdLst/>
              <a:ahLst/>
              <a:cxnLst/>
              <a:rect r="r" b="b" t="t" l="l"/>
              <a:pathLst>
                <a:path h="28194" w="28321">
                  <a:moveTo>
                    <a:pt x="28067" y="13589"/>
                  </a:moveTo>
                  <a:cubicBezTo>
                    <a:pt x="28321" y="20828"/>
                    <a:pt x="21844" y="27432"/>
                    <a:pt x="14097" y="27813"/>
                  </a:cubicBezTo>
                  <a:cubicBezTo>
                    <a:pt x="6350" y="28194"/>
                    <a:pt x="0" y="21844"/>
                    <a:pt x="0" y="14224"/>
                  </a:cubicBezTo>
                  <a:cubicBezTo>
                    <a:pt x="0" y="6096"/>
                    <a:pt x="5461" y="254"/>
                    <a:pt x="13589" y="127"/>
                  </a:cubicBezTo>
                  <a:cubicBezTo>
                    <a:pt x="21336" y="0"/>
                    <a:pt x="27813" y="5969"/>
                    <a:pt x="28067" y="13589"/>
                  </a:cubicBezTo>
                </a:path>
              </a:pathLst>
            </a:custGeom>
            <a:solidFill>
              <a:srgbClr val="FFFFFF"/>
            </a:solidFill>
          </p:spPr>
        </p:sp>
      </p:grpSp>
      <p:sp>
        <p:nvSpPr>
          <p:cNvPr name="Freeform 16" id="16"/>
          <p:cNvSpPr/>
          <p:nvPr/>
        </p:nvSpPr>
        <p:spPr>
          <a:xfrm flipH="false" flipV="false" rot="0">
            <a:off x="302581" y="218665"/>
            <a:ext cx="647128" cy="550069"/>
          </a:xfrm>
          <a:custGeom>
            <a:avLst/>
            <a:gdLst/>
            <a:ahLst/>
            <a:cxnLst/>
            <a:rect r="r" b="b" t="t" l="l"/>
            <a:pathLst>
              <a:path h="550069" w="647128">
                <a:moveTo>
                  <a:pt x="0" y="0"/>
                </a:moveTo>
                <a:lnTo>
                  <a:pt x="647128" y="0"/>
                </a:lnTo>
                <a:lnTo>
                  <a:pt x="647128" y="550069"/>
                </a:lnTo>
                <a:lnTo>
                  <a:pt x="0" y="550069"/>
                </a:lnTo>
                <a:lnTo>
                  <a:pt x="0" y="0"/>
                </a:lnTo>
                <a:close/>
              </a:path>
            </a:pathLst>
          </a:custGeom>
          <a:blipFill>
            <a:blip r:embed="rId3"/>
            <a:stretch>
              <a:fillRect l="0" t="0" r="0" b="0"/>
            </a:stretch>
          </a:blipFill>
        </p:spPr>
      </p:sp>
      <p:sp>
        <p:nvSpPr>
          <p:cNvPr name="Freeform 17" id="17"/>
          <p:cNvSpPr/>
          <p:nvPr/>
        </p:nvSpPr>
        <p:spPr>
          <a:xfrm flipH="false" flipV="false" rot="0">
            <a:off x="3968867" y="529847"/>
            <a:ext cx="385010" cy="385010"/>
          </a:xfrm>
          <a:custGeom>
            <a:avLst/>
            <a:gdLst/>
            <a:ahLst/>
            <a:cxnLst/>
            <a:rect r="r" b="b" t="t" l="l"/>
            <a:pathLst>
              <a:path h="385010" w="385010">
                <a:moveTo>
                  <a:pt x="0" y="0"/>
                </a:moveTo>
                <a:lnTo>
                  <a:pt x="385010" y="0"/>
                </a:lnTo>
                <a:lnTo>
                  <a:pt x="385010" y="385010"/>
                </a:lnTo>
                <a:lnTo>
                  <a:pt x="0" y="385010"/>
                </a:lnTo>
                <a:lnTo>
                  <a:pt x="0" y="0"/>
                </a:lnTo>
                <a:close/>
              </a:path>
            </a:pathLst>
          </a:custGeom>
          <a:blipFill>
            <a:blip r:embed="rId4"/>
            <a:stretch>
              <a:fillRect l="0" t="0" r="0" b="0"/>
            </a:stretch>
          </a:blipFill>
        </p:spPr>
      </p:sp>
      <p:grpSp>
        <p:nvGrpSpPr>
          <p:cNvPr name="Group 18" id="18"/>
          <p:cNvGrpSpPr>
            <a:grpSpLocks noChangeAspect="true"/>
          </p:cNvGrpSpPr>
          <p:nvPr/>
        </p:nvGrpSpPr>
        <p:grpSpPr>
          <a:xfrm rot="0">
            <a:off x="7399934" y="1265320"/>
            <a:ext cx="109080" cy="109090"/>
            <a:chOff x="0" y="0"/>
            <a:chExt cx="109080" cy="109093"/>
          </a:xfrm>
        </p:grpSpPr>
        <p:sp>
          <p:nvSpPr>
            <p:cNvPr name="Freeform 19" id="19"/>
            <p:cNvSpPr/>
            <p:nvPr/>
          </p:nvSpPr>
          <p:spPr>
            <a:xfrm flipH="false" flipV="false" rot="0">
              <a:off x="0" y="0"/>
              <a:ext cx="109093" cy="109220"/>
            </a:xfrm>
            <a:custGeom>
              <a:avLst/>
              <a:gdLst/>
              <a:ahLst/>
              <a:cxnLst/>
              <a:rect r="r" b="b" t="t" l="l"/>
              <a:pathLst>
                <a:path h="109220" w="109093">
                  <a:moveTo>
                    <a:pt x="109093" y="54610"/>
                  </a:moveTo>
                  <a:cubicBezTo>
                    <a:pt x="109093" y="84709"/>
                    <a:pt x="84709" y="109220"/>
                    <a:pt x="54610" y="109220"/>
                  </a:cubicBezTo>
                  <a:cubicBezTo>
                    <a:pt x="24511" y="109220"/>
                    <a:pt x="0" y="84709"/>
                    <a:pt x="0" y="54610"/>
                  </a:cubicBezTo>
                  <a:cubicBezTo>
                    <a:pt x="0" y="24511"/>
                    <a:pt x="24384" y="0"/>
                    <a:pt x="54483" y="0"/>
                  </a:cubicBezTo>
                  <a:cubicBezTo>
                    <a:pt x="84582" y="0"/>
                    <a:pt x="109093" y="24384"/>
                    <a:pt x="109093" y="54610"/>
                  </a:cubicBezTo>
                </a:path>
              </a:pathLst>
            </a:custGeom>
            <a:solidFill>
              <a:srgbClr val="D8DA88"/>
            </a:solidFill>
          </p:spPr>
        </p:sp>
      </p:grpSp>
      <p:grpSp>
        <p:nvGrpSpPr>
          <p:cNvPr name="Group 20" id="20"/>
          <p:cNvGrpSpPr>
            <a:grpSpLocks noChangeAspect="true"/>
          </p:cNvGrpSpPr>
          <p:nvPr/>
        </p:nvGrpSpPr>
        <p:grpSpPr>
          <a:xfrm rot="0">
            <a:off x="7399934" y="2125694"/>
            <a:ext cx="109080" cy="109090"/>
            <a:chOff x="0" y="0"/>
            <a:chExt cx="109080" cy="109093"/>
          </a:xfrm>
        </p:grpSpPr>
        <p:sp>
          <p:nvSpPr>
            <p:cNvPr name="Freeform 21" id="21"/>
            <p:cNvSpPr/>
            <p:nvPr/>
          </p:nvSpPr>
          <p:spPr>
            <a:xfrm flipH="false" flipV="false" rot="0">
              <a:off x="0" y="0"/>
              <a:ext cx="109093" cy="108966"/>
            </a:xfrm>
            <a:custGeom>
              <a:avLst/>
              <a:gdLst/>
              <a:ahLst/>
              <a:cxnLst/>
              <a:rect r="r" b="b" t="t" l="l"/>
              <a:pathLst>
                <a:path h="108966" w="109093">
                  <a:moveTo>
                    <a:pt x="109093" y="54483"/>
                  </a:moveTo>
                  <a:cubicBezTo>
                    <a:pt x="109093" y="84582"/>
                    <a:pt x="84709" y="108966"/>
                    <a:pt x="54610" y="108966"/>
                  </a:cubicBezTo>
                  <a:cubicBezTo>
                    <a:pt x="24511" y="108966"/>
                    <a:pt x="0" y="84709"/>
                    <a:pt x="0" y="54483"/>
                  </a:cubicBezTo>
                  <a:cubicBezTo>
                    <a:pt x="0" y="24257"/>
                    <a:pt x="24384" y="0"/>
                    <a:pt x="54483" y="0"/>
                  </a:cubicBezTo>
                  <a:cubicBezTo>
                    <a:pt x="84582" y="0"/>
                    <a:pt x="109093" y="24384"/>
                    <a:pt x="109093" y="54483"/>
                  </a:cubicBezTo>
                </a:path>
              </a:pathLst>
            </a:custGeom>
            <a:solidFill>
              <a:srgbClr val="D8DA88"/>
            </a:solidFill>
          </p:spPr>
        </p:sp>
      </p:grpSp>
      <p:grpSp>
        <p:nvGrpSpPr>
          <p:cNvPr name="Group 22" id="22"/>
          <p:cNvGrpSpPr>
            <a:grpSpLocks noChangeAspect="true"/>
          </p:cNvGrpSpPr>
          <p:nvPr/>
        </p:nvGrpSpPr>
        <p:grpSpPr>
          <a:xfrm rot="0">
            <a:off x="7399934" y="2941387"/>
            <a:ext cx="109080" cy="109090"/>
            <a:chOff x="0" y="0"/>
            <a:chExt cx="109080" cy="109093"/>
          </a:xfrm>
        </p:grpSpPr>
        <p:sp>
          <p:nvSpPr>
            <p:cNvPr name="Freeform 23" id="23"/>
            <p:cNvSpPr/>
            <p:nvPr/>
          </p:nvSpPr>
          <p:spPr>
            <a:xfrm flipH="false" flipV="false" rot="0">
              <a:off x="0" y="0"/>
              <a:ext cx="109093" cy="108966"/>
            </a:xfrm>
            <a:custGeom>
              <a:avLst/>
              <a:gdLst/>
              <a:ahLst/>
              <a:cxnLst/>
              <a:rect r="r" b="b" t="t" l="l"/>
              <a:pathLst>
                <a:path h="108966" w="109093">
                  <a:moveTo>
                    <a:pt x="109093" y="54483"/>
                  </a:moveTo>
                  <a:cubicBezTo>
                    <a:pt x="109093" y="84582"/>
                    <a:pt x="84709" y="108966"/>
                    <a:pt x="54610" y="108966"/>
                  </a:cubicBezTo>
                  <a:cubicBezTo>
                    <a:pt x="24511" y="108966"/>
                    <a:pt x="0" y="84709"/>
                    <a:pt x="0" y="54483"/>
                  </a:cubicBezTo>
                  <a:cubicBezTo>
                    <a:pt x="0" y="24257"/>
                    <a:pt x="24384" y="0"/>
                    <a:pt x="54483" y="0"/>
                  </a:cubicBezTo>
                  <a:cubicBezTo>
                    <a:pt x="84582" y="0"/>
                    <a:pt x="109093" y="24384"/>
                    <a:pt x="109093" y="54483"/>
                  </a:cubicBezTo>
                </a:path>
              </a:pathLst>
            </a:custGeom>
            <a:solidFill>
              <a:srgbClr val="D8DA88"/>
            </a:solidFill>
          </p:spPr>
        </p:sp>
      </p:grpSp>
      <p:grpSp>
        <p:nvGrpSpPr>
          <p:cNvPr name="Group 24" id="24"/>
          <p:cNvGrpSpPr>
            <a:grpSpLocks noChangeAspect="true"/>
          </p:cNvGrpSpPr>
          <p:nvPr/>
        </p:nvGrpSpPr>
        <p:grpSpPr>
          <a:xfrm rot="0">
            <a:off x="7399934" y="3792874"/>
            <a:ext cx="109080" cy="109090"/>
            <a:chOff x="0" y="0"/>
            <a:chExt cx="109080" cy="109093"/>
          </a:xfrm>
        </p:grpSpPr>
        <p:sp>
          <p:nvSpPr>
            <p:cNvPr name="Freeform 25" id="25"/>
            <p:cNvSpPr/>
            <p:nvPr/>
          </p:nvSpPr>
          <p:spPr>
            <a:xfrm flipH="false" flipV="false" rot="0">
              <a:off x="0" y="0"/>
              <a:ext cx="109093" cy="108966"/>
            </a:xfrm>
            <a:custGeom>
              <a:avLst/>
              <a:gdLst/>
              <a:ahLst/>
              <a:cxnLst/>
              <a:rect r="r" b="b" t="t" l="l"/>
              <a:pathLst>
                <a:path h="108966" w="109093">
                  <a:moveTo>
                    <a:pt x="109093" y="54483"/>
                  </a:moveTo>
                  <a:cubicBezTo>
                    <a:pt x="109093" y="84582"/>
                    <a:pt x="84709" y="108966"/>
                    <a:pt x="54610" y="108966"/>
                  </a:cubicBezTo>
                  <a:cubicBezTo>
                    <a:pt x="24511" y="108966"/>
                    <a:pt x="0" y="84709"/>
                    <a:pt x="0" y="54483"/>
                  </a:cubicBezTo>
                  <a:cubicBezTo>
                    <a:pt x="0" y="24257"/>
                    <a:pt x="24384" y="0"/>
                    <a:pt x="54483" y="0"/>
                  </a:cubicBezTo>
                  <a:cubicBezTo>
                    <a:pt x="84582" y="0"/>
                    <a:pt x="109093" y="24384"/>
                    <a:pt x="109093" y="54483"/>
                  </a:cubicBezTo>
                </a:path>
              </a:pathLst>
            </a:custGeom>
            <a:solidFill>
              <a:srgbClr val="D8DA88"/>
            </a:solidFill>
          </p:spPr>
        </p:sp>
      </p:grpSp>
      <p:grpSp>
        <p:nvGrpSpPr>
          <p:cNvPr name="Group 26" id="26"/>
          <p:cNvGrpSpPr>
            <a:grpSpLocks noChangeAspect="true"/>
          </p:cNvGrpSpPr>
          <p:nvPr/>
        </p:nvGrpSpPr>
        <p:grpSpPr>
          <a:xfrm rot="0">
            <a:off x="7399934" y="4606128"/>
            <a:ext cx="109080" cy="109090"/>
            <a:chOff x="0" y="0"/>
            <a:chExt cx="109080" cy="109093"/>
          </a:xfrm>
        </p:grpSpPr>
        <p:sp>
          <p:nvSpPr>
            <p:cNvPr name="Freeform 27" id="27"/>
            <p:cNvSpPr/>
            <p:nvPr/>
          </p:nvSpPr>
          <p:spPr>
            <a:xfrm flipH="false" flipV="false" rot="0">
              <a:off x="0" y="0"/>
              <a:ext cx="109093" cy="109220"/>
            </a:xfrm>
            <a:custGeom>
              <a:avLst/>
              <a:gdLst/>
              <a:ahLst/>
              <a:cxnLst/>
              <a:rect r="r" b="b" t="t" l="l"/>
              <a:pathLst>
                <a:path h="109220" w="109093">
                  <a:moveTo>
                    <a:pt x="109093" y="54610"/>
                  </a:moveTo>
                  <a:cubicBezTo>
                    <a:pt x="109093" y="84709"/>
                    <a:pt x="84709" y="109220"/>
                    <a:pt x="54610" y="109220"/>
                  </a:cubicBezTo>
                  <a:cubicBezTo>
                    <a:pt x="24511" y="109220"/>
                    <a:pt x="0" y="84709"/>
                    <a:pt x="0" y="54610"/>
                  </a:cubicBezTo>
                  <a:cubicBezTo>
                    <a:pt x="0" y="24511"/>
                    <a:pt x="24384" y="0"/>
                    <a:pt x="54483" y="0"/>
                  </a:cubicBezTo>
                  <a:cubicBezTo>
                    <a:pt x="84582" y="0"/>
                    <a:pt x="109093" y="24384"/>
                    <a:pt x="109093" y="54610"/>
                  </a:cubicBezTo>
                </a:path>
              </a:pathLst>
            </a:custGeom>
            <a:solidFill>
              <a:srgbClr val="D8DA88"/>
            </a:solidFill>
          </p:spPr>
        </p:sp>
      </p:grpSp>
      <p:sp>
        <p:nvSpPr>
          <p:cNvPr name="TextBox 28" id="28"/>
          <p:cNvSpPr txBox="true"/>
          <p:nvPr/>
        </p:nvSpPr>
        <p:spPr>
          <a:xfrm rot="0">
            <a:off x="4944123" y="1954245"/>
            <a:ext cx="2397481" cy="1915981"/>
          </a:xfrm>
          <a:prstGeom prst="rect">
            <a:avLst/>
          </a:prstGeom>
        </p:spPr>
        <p:txBody>
          <a:bodyPr anchor="t" rtlCol="false" tIns="0" lIns="0" bIns="0" rIns="0">
            <a:spAutoFit/>
          </a:bodyPr>
          <a:lstStyle/>
          <a:p>
            <a:pPr algn="r" rtl="true">
              <a:lnSpc>
                <a:spcPts val="2544"/>
              </a:lnSpc>
            </a:pPr>
            <a:r>
              <a:rPr lang="ar-EG" sz="1817">
                <a:solidFill>
                  <a:srgbClr val="FFFFFF"/>
                </a:solidFill>
                <a:latin typeface="HS Headline"/>
                <a:ea typeface="HS Headline"/>
                <a:cs typeface="HS Headline"/>
                <a:sym typeface="HS Headline"/>
                <a:rtl val="true"/>
              </a:rPr>
              <a:t>ﺣﺴﺎب اﻟﺒﻨﺎء</a:t>
            </a:r>
          </a:p>
          <a:p>
            <a:pPr algn="r">
              <a:lnSpc>
                <a:spcPts val="2544"/>
              </a:lnSpc>
            </a:pPr>
            <a:r>
              <a:rPr lang="en-US" sz="1817">
                <a:solidFill>
                  <a:srgbClr val="FFFFFF"/>
                </a:solidFill>
                <a:latin typeface="HS Headline"/>
                <a:ea typeface="HS Headline"/>
                <a:cs typeface="HS Headline"/>
                <a:sym typeface="HS Headline"/>
              </a:rPr>
              <a:t>٨٣٨٠٠٠٠٢٩٠٦٠٨٠١١٠١٥٥٥٨</a:t>
            </a:r>
          </a:p>
          <a:p>
            <a:pPr algn="r" rtl="true">
              <a:lnSpc>
                <a:spcPts val="2544"/>
              </a:lnSpc>
            </a:pPr>
            <a:r>
              <a:rPr lang="ar-EG" sz="1817">
                <a:solidFill>
                  <a:srgbClr val="FFFFFF"/>
                </a:solidFill>
                <a:latin typeface="HS Headline"/>
                <a:ea typeface="HS Headline"/>
                <a:cs typeface="HS Headline"/>
                <a:sym typeface="HS Headline"/>
                <a:rtl val="true"/>
              </a:rPr>
              <a:t>ﺣﺴﺎب اﻟﺘﺮﻣﻴﻢ</a:t>
            </a:r>
          </a:p>
          <a:p>
            <a:pPr algn="r">
              <a:lnSpc>
                <a:spcPts val="2544"/>
              </a:lnSpc>
            </a:pPr>
            <a:r>
              <a:rPr lang="en-US" sz="1817">
                <a:solidFill>
                  <a:srgbClr val="FFFFFF"/>
                </a:solidFill>
                <a:latin typeface="HS Headline"/>
                <a:ea typeface="HS Headline"/>
                <a:cs typeface="HS Headline"/>
                <a:sym typeface="HS Headline"/>
              </a:rPr>
              <a:t>٢٧٨٠٠٠٠٢٩٠٦٠٨٠١١٠١٦٦٦٣</a:t>
            </a:r>
          </a:p>
          <a:p>
            <a:pPr algn="r" rtl="true">
              <a:lnSpc>
                <a:spcPts val="2544"/>
              </a:lnSpc>
            </a:pPr>
          </a:p>
          <a:p>
            <a:pPr algn="r" rtl="true">
              <a:lnSpc>
                <a:spcPts val="2544"/>
              </a:lnSpc>
            </a:pPr>
            <a:r>
              <a:rPr lang="ar-EG" sz="1817">
                <a:solidFill>
                  <a:srgbClr val="FFFFFF"/>
                </a:solidFill>
                <a:latin typeface="HS Headline"/>
                <a:ea typeface="HS Headline"/>
                <a:cs typeface="HS Headline"/>
                <a:sym typeface="HS Headline"/>
                <a:rtl val="true"/>
              </a:rPr>
              <a:t>ﺣﺴﺎب اﻟﺼﻴﺎﻧﺔ واﻟﺘﺎﺛﻴﺚ</a:t>
            </a:r>
          </a:p>
        </p:txBody>
      </p:sp>
      <p:sp>
        <p:nvSpPr>
          <p:cNvPr name="TextBox 29" id="29"/>
          <p:cNvSpPr txBox="true"/>
          <p:nvPr/>
        </p:nvSpPr>
        <p:spPr>
          <a:xfrm rot="0">
            <a:off x="4447327" y="499129"/>
            <a:ext cx="2763383" cy="521296"/>
          </a:xfrm>
          <a:prstGeom prst="rect">
            <a:avLst/>
          </a:prstGeom>
        </p:spPr>
        <p:txBody>
          <a:bodyPr anchor="t" rtlCol="false" tIns="0" lIns="0" bIns="0" rIns="0">
            <a:spAutoFit/>
          </a:bodyPr>
          <a:lstStyle/>
          <a:p>
            <a:pPr algn="l" rtl="true">
              <a:lnSpc>
                <a:spcPts val="3817"/>
              </a:lnSpc>
            </a:pPr>
            <a:r>
              <a:rPr lang="ar-EG" sz="2726">
                <a:solidFill>
                  <a:srgbClr val="0E3519"/>
                </a:solidFill>
                <a:latin typeface="HS Headline"/>
                <a:ea typeface="HS Headline"/>
                <a:cs typeface="HS Headline"/>
                <a:sym typeface="HS Headline"/>
                <a:rtl val="true"/>
              </a:rPr>
              <a:t>ﺣﺴﺎﺑﺎﺗﻨـﺎ اﻟﺒﻨﻜﻴــﺔ</a:t>
            </a:r>
          </a:p>
        </p:txBody>
      </p:sp>
      <p:sp>
        <p:nvSpPr>
          <p:cNvPr name="TextBox 30" id="30"/>
          <p:cNvSpPr txBox="true"/>
          <p:nvPr/>
        </p:nvSpPr>
        <p:spPr>
          <a:xfrm rot="0">
            <a:off x="1341663" y="4941122"/>
            <a:ext cx="168392" cy="435121"/>
          </a:xfrm>
          <a:prstGeom prst="rect">
            <a:avLst/>
          </a:prstGeom>
        </p:spPr>
        <p:txBody>
          <a:bodyPr anchor="t" rtlCol="false" tIns="0" lIns="0" bIns="0" rIns="0">
            <a:spAutoFit/>
          </a:bodyPr>
          <a:lstStyle/>
          <a:p>
            <a:pPr algn="l">
              <a:lnSpc>
                <a:spcPts val="2579"/>
              </a:lnSpc>
            </a:pPr>
            <a:r>
              <a:rPr lang="en-US" sz="1842">
                <a:solidFill>
                  <a:srgbClr val="FFFFFF"/>
                </a:solidFill>
                <a:latin typeface="Adobe Bengali"/>
                <a:ea typeface="Adobe Bengali"/>
                <a:cs typeface="Adobe Bengali"/>
                <a:sym typeface="Adobe Bengali"/>
              </a:rPr>
              <a:t>١٤</a:t>
            </a:r>
          </a:p>
        </p:txBody>
      </p:sp>
      <p:sp>
        <p:nvSpPr>
          <p:cNvPr name="TextBox 31" id="31"/>
          <p:cNvSpPr txBox="true"/>
          <p:nvPr/>
        </p:nvSpPr>
        <p:spPr>
          <a:xfrm rot="0">
            <a:off x="387829" y="4759433"/>
            <a:ext cx="164621" cy="426825"/>
          </a:xfrm>
          <a:prstGeom prst="rect">
            <a:avLst/>
          </a:prstGeom>
        </p:spPr>
        <p:txBody>
          <a:bodyPr anchor="t" rtlCol="false" tIns="0" lIns="0" bIns="0" rIns="0">
            <a:spAutoFit/>
          </a:bodyPr>
          <a:lstStyle/>
          <a:p>
            <a:pPr algn="l">
              <a:lnSpc>
                <a:spcPts val="2520"/>
              </a:lnSpc>
            </a:pPr>
            <a:r>
              <a:rPr lang="en-US" sz="1800">
                <a:solidFill>
                  <a:srgbClr val="FFFFFF"/>
                </a:solidFill>
                <a:latin typeface="Adobe Bengali"/>
                <a:ea typeface="Adobe Bengali"/>
                <a:cs typeface="Adobe Bengali"/>
                <a:sym typeface="Adobe Bengali"/>
              </a:rPr>
              <a:t>١٥</a:t>
            </a:r>
          </a:p>
        </p:txBody>
      </p:sp>
      <p:sp>
        <p:nvSpPr>
          <p:cNvPr name="TextBox 32" id="32"/>
          <p:cNvSpPr txBox="true"/>
          <p:nvPr/>
        </p:nvSpPr>
        <p:spPr>
          <a:xfrm rot="0">
            <a:off x="4999930" y="4492885"/>
            <a:ext cx="2344026" cy="658681"/>
          </a:xfrm>
          <a:prstGeom prst="rect">
            <a:avLst/>
          </a:prstGeom>
        </p:spPr>
        <p:txBody>
          <a:bodyPr anchor="t" rtlCol="false" tIns="0" lIns="0" bIns="0" rIns="0">
            <a:spAutoFit/>
          </a:bodyPr>
          <a:lstStyle/>
          <a:p>
            <a:pPr algn="r" rtl="true">
              <a:lnSpc>
                <a:spcPts val="2544"/>
              </a:lnSpc>
            </a:pPr>
            <a:r>
              <a:rPr lang="ar-EG" sz="1817">
                <a:solidFill>
                  <a:srgbClr val="FFFFFF"/>
                </a:solidFill>
                <a:latin typeface="HS Headline"/>
                <a:ea typeface="HS Headline"/>
                <a:cs typeface="HS Headline"/>
                <a:sym typeface="HS Headline"/>
                <a:rtl val="true"/>
              </a:rPr>
              <a:t>ﺣﺴﺎب ﺳﻘﻴﺎ اﻟﻤﻴﺎه</a:t>
            </a:r>
          </a:p>
          <a:p>
            <a:pPr algn="r">
              <a:lnSpc>
                <a:spcPts val="2544"/>
              </a:lnSpc>
            </a:pPr>
            <a:r>
              <a:rPr lang="en-US" sz="1817">
                <a:solidFill>
                  <a:srgbClr val="FFFFFF"/>
                </a:solidFill>
                <a:latin typeface="HS Headline"/>
                <a:ea typeface="HS Headline"/>
                <a:cs typeface="HS Headline"/>
                <a:sym typeface="HS Headline"/>
              </a:rPr>
              <a:t>٣٣٨٠٠٠٠٢٩٠٦٠٨٠١١٠١٨٨٨٣</a:t>
            </a:r>
          </a:p>
        </p:txBody>
      </p:sp>
      <p:sp>
        <p:nvSpPr>
          <p:cNvPr name="TextBox 33" id="33"/>
          <p:cNvSpPr txBox="true"/>
          <p:nvPr/>
        </p:nvSpPr>
        <p:spPr>
          <a:xfrm rot="0">
            <a:off x="5152749" y="1168708"/>
            <a:ext cx="2188855" cy="658681"/>
          </a:xfrm>
          <a:prstGeom prst="rect">
            <a:avLst/>
          </a:prstGeom>
        </p:spPr>
        <p:txBody>
          <a:bodyPr anchor="t" rtlCol="false" tIns="0" lIns="0" bIns="0" rIns="0">
            <a:spAutoFit/>
          </a:bodyPr>
          <a:lstStyle/>
          <a:p>
            <a:pPr algn="r" rtl="true">
              <a:lnSpc>
                <a:spcPts val="2544"/>
              </a:lnSpc>
            </a:pPr>
            <a:r>
              <a:rPr lang="ar-EG" sz="1817">
                <a:solidFill>
                  <a:srgbClr val="FFFFFF"/>
                </a:solidFill>
                <a:latin typeface="HS Headline"/>
                <a:ea typeface="HS Headline"/>
                <a:cs typeface="HS Headline"/>
                <a:sym typeface="HS Headline"/>
                <a:rtl val="true"/>
              </a:rPr>
              <a:t>اﻟﺤﺴﺎب اﻟﻌﺎم</a:t>
            </a:r>
          </a:p>
          <a:p>
            <a:pPr algn="r">
              <a:lnSpc>
                <a:spcPts val="2544"/>
              </a:lnSpc>
            </a:pPr>
            <a:r>
              <a:rPr lang="en-US" sz="1817">
                <a:solidFill>
                  <a:srgbClr val="FFFFFF"/>
                </a:solidFill>
                <a:latin typeface="HS Headline"/>
                <a:ea typeface="HS Headline"/>
                <a:cs typeface="HS Headline"/>
                <a:sym typeface="HS Headline"/>
              </a:rPr>
              <a:t>٤٧٨٠٠٠٠٢٩٠٦٠٨٠١١١٠٠١١١</a:t>
            </a:r>
          </a:p>
        </p:txBody>
      </p:sp>
      <p:sp>
        <p:nvSpPr>
          <p:cNvPr name="TextBox 34" id="34"/>
          <p:cNvSpPr txBox="true"/>
          <p:nvPr/>
        </p:nvSpPr>
        <p:spPr>
          <a:xfrm rot="0">
            <a:off x="4707455" y="2341559"/>
            <a:ext cx="295504" cy="290465"/>
          </a:xfrm>
          <a:prstGeom prst="rect">
            <a:avLst/>
          </a:prstGeom>
        </p:spPr>
        <p:txBody>
          <a:bodyPr anchor="t" rtlCol="false" tIns="0" lIns="0" bIns="0" rIns="0">
            <a:spAutoFit/>
          </a:bodyPr>
          <a:lstStyle/>
          <a:p>
            <a:pPr algn="l">
              <a:lnSpc>
                <a:spcPts val="2544"/>
              </a:lnSpc>
            </a:pPr>
            <a:r>
              <a:rPr lang="en-US" b="true" sz="1817" spc="12">
                <a:solidFill>
                  <a:srgbClr val="FFFFFF"/>
                </a:solidFill>
                <a:latin typeface="Open Sans Bold"/>
                <a:ea typeface="Open Sans Bold"/>
                <a:cs typeface="Open Sans Bold"/>
                <a:sym typeface="Open Sans Bold"/>
              </a:rPr>
              <a:t>SA</a:t>
            </a:r>
          </a:p>
        </p:txBody>
      </p:sp>
      <p:sp>
        <p:nvSpPr>
          <p:cNvPr name="TextBox 35" id="35"/>
          <p:cNvSpPr txBox="true"/>
          <p:nvPr/>
        </p:nvSpPr>
        <p:spPr>
          <a:xfrm rot="0">
            <a:off x="4710227" y="4834690"/>
            <a:ext cx="295504" cy="290465"/>
          </a:xfrm>
          <a:prstGeom prst="rect">
            <a:avLst/>
          </a:prstGeom>
        </p:spPr>
        <p:txBody>
          <a:bodyPr anchor="t" rtlCol="false" tIns="0" lIns="0" bIns="0" rIns="0">
            <a:spAutoFit/>
          </a:bodyPr>
          <a:lstStyle/>
          <a:p>
            <a:pPr algn="l">
              <a:lnSpc>
                <a:spcPts val="2544"/>
              </a:lnSpc>
            </a:pPr>
            <a:r>
              <a:rPr lang="en-US" b="true" sz="1817" spc="12">
                <a:solidFill>
                  <a:srgbClr val="FFFFFF"/>
                </a:solidFill>
                <a:latin typeface="Open Sans Bold"/>
                <a:ea typeface="Open Sans Bold"/>
                <a:cs typeface="Open Sans Bold"/>
                <a:sym typeface="Open Sans Bold"/>
              </a:rPr>
              <a:t>SA</a:t>
            </a:r>
          </a:p>
        </p:txBody>
      </p:sp>
      <p:sp>
        <p:nvSpPr>
          <p:cNvPr name="TextBox 36" id="36"/>
          <p:cNvSpPr txBox="true"/>
          <p:nvPr/>
        </p:nvSpPr>
        <p:spPr>
          <a:xfrm rot="0">
            <a:off x="4763843" y="2912812"/>
            <a:ext cx="295504" cy="290465"/>
          </a:xfrm>
          <a:prstGeom prst="rect">
            <a:avLst/>
          </a:prstGeom>
        </p:spPr>
        <p:txBody>
          <a:bodyPr anchor="t" rtlCol="false" tIns="0" lIns="0" bIns="0" rIns="0">
            <a:spAutoFit/>
          </a:bodyPr>
          <a:lstStyle/>
          <a:p>
            <a:pPr algn="l">
              <a:lnSpc>
                <a:spcPts val="2544"/>
              </a:lnSpc>
            </a:pPr>
            <a:r>
              <a:rPr lang="en-US" b="true" sz="1817" spc="12">
                <a:solidFill>
                  <a:srgbClr val="FFFFFF"/>
                </a:solidFill>
                <a:latin typeface="Open Sans Bold"/>
                <a:ea typeface="Open Sans Bold"/>
                <a:cs typeface="Open Sans Bold"/>
                <a:sym typeface="Open Sans Bold"/>
              </a:rPr>
              <a:t>SA</a:t>
            </a:r>
          </a:p>
        </p:txBody>
      </p:sp>
      <p:sp>
        <p:nvSpPr>
          <p:cNvPr name="TextBox 37" id="37"/>
          <p:cNvSpPr txBox="true"/>
          <p:nvPr/>
        </p:nvSpPr>
        <p:spPr>
          <a:xfrm rot="0">
            <a:off x="4728686" y="4003643"/>
            <a:ext cx="295504" cy="290465"/>
          </a:xfrm>
          <a:prstGeom prst="rect">
            <a:avLst/>
          </a:prstGeom>
        </p:spPr>
        <p:txBody>
          <a:bodyPr anchor="t" rtlCol="false" tIns="0" lIns="0" bIns="0" rIns="0">
            <a:spAutoFit/>
          </a:bodyPr>
          <a:lstStyle/>
          <a:p>
            <a:pPr algn="l">
              <a:lnSpc>
                <a:spcPts val="2544"/>
              </a:lnSpc>
            </a:pPr>
            <a:r>
              <a:rPr lang="en-US" b="true" sz="1817" spc="12">
                <a:solidFill>
                  <a:srgbClr val="FFFFFF"/>
                </a:solidFill>
                <a:latin typeface="Open Sans Bold"/>
                <a:ea typeface="Open Sans Bold"/>
                <a:cs typeface="Open Sans Bold"/>
                <a:sym typeface="Open Sans Bold"/>
              </a:rPr>
              <a:t>SA</a:t>
            </a:r>
          </a:p>
        </p:txBody>
      </p:sp>
      <p:sp>
        <p:nvSpPr>
          <p:cNvPr name="TextBox 38" id="38"/>
          <p:cNvSpPr txBox="true"/>
          <p:nvPr/>
        </p:nvSpPr>
        <p:spPr>
          <a:xfrm rot="0">
            <a:off x="4863046" y="1510513"/>
            <a:ext cx="295504" cy="290465"/>
          </a:xfrm>
          <a:prstGeom prst="rect">
            <a:avLst/>
          </a:prstGeom>
        </p:spPr>
        <p:txBody>
          <a:bodyPr anchor="t" rtlCol="false" tIns="0" lIns="0" bIns="0" rIns="0">
            <a:spAutoFit/>
          </a:bodyPr>
          <a:lstStyle/>
          <a:p>
            <a:pPr algn="l">
              <a:lnSpc>
                <a:spcPts val="2544"/>
              </a:lnSpc>
            </a:pPr>
            <a:r>
              <a:rPr lang="en-US" b="true" sz="1817" spc="12">
                <a:solidFill>
                  <a:srgbClr val="FFFFFF"/>
                </a:solidFill>
                <a:latin typeface="Open Sans Bold"/>
                <a:ea typeface="Open Sans Bold"/>
                <a:cs typeface="Open Sans Bold"/>
                <a:sym typeface="Open Sans Bold"/>
              </a:rPr>
              <a:t>SA</a:t>
            </a:r>
          </a:p>
        </p:txBody>
      </p:sp>
      <p:sp>
        <p:nvSpPr>
          <p:cNvPr name="TextBox 39" id="39"/>
          <p:cNvSpPr txBox="true"/>
          <p:nvPr/>
        </p:nvSpPr>
        <p:spPr>
          <a:xfrm rot="0">
            <a:off x="5018399" y="3984593"/>
            <a:ext cx="2325424" cy="344356"/>
          </a:xfrm>
          <a:prstGeom prst="rect">
            <a:avLst/>
          </a:prstGeom>
        </p:spPr>
        <p:txBody>
          <a:bodyPr anchor="t" rtlCol="false" tIns="0" lIns="0" bIns="0" rIns="0">
            <a:spAutoFit/>
          </a:bodyPr>
          <a:lstStyle/>
          <a:p>
            <a:pPr algn="r">
              <a:lnSpc>
                <a:spcPts val="2544"/>
              </a:lnSpc>
            </a:pPr>
            <a:r>
              <a:rPr lang="en-US" sz="1817">
                <a:solidFill>
                  <a:srgbClr val="FFFFFF"/>
                </a:solidFill>
                <a:latin typeface="HS Headline"/>
                <a:ea typeface="HS Headline"/>
                <a:cs typeface="HS Headline"/>
                <a:sym typeface="HS Headline"/>
              </a:rPr>
              <a:t>٨٩٨٠٠٠٠٢٩٠٦٠٨٠١١٠١٧٧٧٨</a:t>
            </a:r>
          </a:p>
        </p:txBody>
      </p:sp>
    </p:spTree>
  </p:cSld>
  <p:clrMapOvr>
    <a:masterClrMapping/>
  </p:clrMapOvr>
</p:sld>
</file>

<file path=ppt/slides/slide18.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grpSp>
        <p:nvGrpSpPr>
          <p:cNvPr name="Group 2" id="2"/>
          <p:cNvGrpSpPr>
            <a:grpSpLocks noChangeAspect="true"/>
          </p:cNvGrpSpPr>
          <p:nvPr/>
        </p:nvGrpSpPr>
        <p:grpSpPr>
          <a:xfrm rot="0">
            <a:off x="25308" y="0"/>
            <a:ext cx="7219521" cy="5222148"/>
            <a:chOff x="0" y="0"/>
            <a:chExt cx="7219518" cy="5222151"/>
          </a:xfrm>
        </p:grpSpPr>
        <p:sp>
          <p:nvSpPr>
            <p:cNvPr name="Freeform 3" id="3"/>
            <p:cNvSpPr/>
            <p:nvPr/>
          </p:nvSpPr>
          <p:spPr>
            <a:xfrm flipH="false" flipV="false" rot="0">
              <a:off x="0" y="0"/>
              <a:ext cx="7219569" cy="5222113"/>
            </a:xfrm>
            <a:custGeom>
              <a:avLst/>
              <a:gdLst/>
              <a:ahLst/>
              <a:cxnLst/>
              <a:rect r="r" b="b" t="t" l="l"/>
              <a:pathLst>
                <a:path h="5222113" w="7219569">
                  <a:moveTo>
                    <a:pt x="0" y="5222113"/>
                  </a:moveTo>
                  <a:lnTo>
                    <a:pt x="7219569" y="5222113"/>
                  </a:lnTo>
                  <a:lnTo>
                    <a:pt x="7219569" y="0"/>
                  </a:lnTo>
                  <a:lnTo>
                    <a:pt x="0" y="0"/>
                  </a:lnTo>
                  <a:close/>
                </a:path>
              </a:pathLst>
            </a:custGeom>
            <a:solidFill>
              <a:srgbClr val="445D46"/>
            </a:solidFill>
          </p:spPr>
        </p:sp>
      </p:grpSp>
      <p:grpSp>
        <p:nvGrpSpPr>
          <p:cNvPr name="Group 4" id="4"/>
          <p:cNvGrpSpPr>
            <a:grpSpLocks noChangeAspect="true"/>
          </p:cNvGrpSpPr>
          <p:nvPr/>
        </p:nvGrpSpPr>
        <p:grpSpPr>
          <a:xfrm rot="0">
            <a:off x="7418327" y="0"/>
            <a:ext cx="286741" cy="5231635"/>
            <a:chOff x="0" y="0"/>
            <a:chExt cx="286741" cy="5231638"/>
          </a:xfrm>
        </p:grpSpPr>
        <p:sp>
          <p:nvSpPr>
            <p:cNvPr name="Freeform 5" id="5"/>
            <p:cNvSpPr/>
            <p:nvPr/>
          </p:nvSpPr>
          <p:spPr>
            <a:xfrm flipH="false" flipV="false" rot="0">
              <a:off x="0" y="0"/>
              <a:ext cx="286766" cy="5231638"/>
            </a:xfrm>
            <a:custGeom>
              <a:avLst/>
              <a:gdLst/>
              <a:ahLst/>
              <a:cxnLst/>
              <a:rect r="r" b="b" t="t" l="l"/>
              <a:pathLst>
                <a:path h="5231638" w="286766">
                  <a:moveTo>
                    <a:pt x="0" y="5231638"/>
                  </a:moveTo>
                  <a:lnTo>
                    <a:pt x="286766" y="5231638"/>
                  </a:lnTo>
                  <a:lnTo>
                    <a:pt x="286766" y="0"/>
                  </a:lnTo>
                  <a:lnTo>
                    <a:pt x="0" y="0"/>
                  </a:lnTo>
                  <a:close/>
                </a:path>
              </a:pathLst>
            </a:custGeom>
            <a:solidFill>
              <a:srgbClr val="445D46"/>
            </a:solidFill>
          </p:spPr>
        </p:sp>
      </p:grpSp>
      <p:sp>
        <p:nvSpPr>
          <p:cNvPr name="Freeform 6" id="6"/>
          <p:cNvSpPr/>
          <p:nvPr/>
        </p:nvSpPr>
        <p:spPr>
          <a:xfrm flipH="false" flipV="false" rot="0">
            <a:off x="0" y="0"/>
            <a:ext cx="1855241" cy="202321"/>
          </a:xfrm>
          <a:custGeom>
            <a:avLst/>
            <a:gdLst/>
            <a:ahLst/>
            <a:cxnLst/>
            <a:rect r="r" b="b" t="t" l="l"/>
            <a:pathLst>
              <a:path h="202321" w="1855241">
                <a:moveTo>
                  <a:pt x="0" y="0"/>
                </a:moveTo>
                <a:lnTo>
                  <a:pt x="1855241" y="0"/>
                </a:lnTo>
                <a:lnTo>
                  <a:pt x="1855241" y="202321"/>
                </a:lnTo>
                <a:lnTo>
                  <a:pt x="0" y="202321"/>
                </a:lnTo>
                <a:lnTo>
                  <a:pt x="0" y="0"/>
                </a:lnTo>
                <a:close/>
              </a:path>
            </a:pathLst>
          </a:custGeom>
          <a:blipFill>
            <a:blip r:embed="rId2"/>
            <a:stretch>
              <a:fillRect l="-16972" t="-972614" r="0" b="0"/>
            </a:stretch>
          </a:blipFill>
        </p:spPr>
      </p:sp>
      <p:grpSp>
        <p:nvGrpSpPr>
          <p:cNvPr name="Group 7" id="7"/>
          <p:cNvGrpSpPr>
            <a:grpSpLocks noChangeAspect="true"/>
          </p:cNvGrpSpPr>
          <p:nvPr/>
        </p:nvGrpSpPr>
        <p:grpSpPr>
          <a:xfrm rot="0">
            <a:off x="711479" y="3250387"/>
            <a:ext cx="453523" cy="804243"/>
            <a:chOff x="0" y="0"/>
            <a:chExt cx="453517" cy="804240"/>
          </a:xfrm>
        </p:grpSpPr>
        <p:sp>
          <p:nvSpPr>
            <p:cNvPr name="Freeform 8" id="8"/>
            <p:cNvSpPr/>
            <p:nvPr/>
          </p:nvSpPr>
          <p:spPr>
            <a:xfrm flipH="false" flipV="false" rot="0">
              <a:off x="62611" y="62738"/>
              <a:ext cx="328168" cy="328168"/>
            </a:xfrm>
            <a:custGeom>
              <a:avLst/>
              <a:gdLst/>
              <a:ahLst/>
              <a:cxnLst/>
              <a:rect r="r" b="b" t="t" l="l"/>
              <a:pathLst>
                <a:path h="328168" w="328168">
                  <a:moveTo>
                    <a:pt x="315976" y="164084"/>
                  </a:moveTo>
                  <a:cubicBezTo>
                    <a:pt x="314960" y="77724"/>
                    <a:pt x="246888" y="12065"/>
                    <a:pt x="159258" y="12954"/>
                  </a:cubicBezTo>
                  <a:cubicBezTo>
                    <a:pt x="78867" y="13716"/>
                    <a:pt x="11430" y="84455"/>
                    <a:pt x="12573" y="166878"/>
                  </a:cubicBezTo>
                  <a:cubicBezTo>
                    <a:pt x="13716" y="250571"/>
                    <a:pt x="83693" y="317627"/>
                    <a:pt x="168529" y="316484"/>
                  </a:cubicBezTo>
                  <a:cubicBezTo>
                    <a:pt x="248666" y="315341"/>
                    <a:pt x="316992" y="244729"/>
                    <a:pt x="315976" y="164084"/>
                  </a:cubicBezTo>
                  <a:moveTo>
                    <a:pt x="327406" y="163576"/>
                  </a:moveTo>
                  <a:cubicBezTo>
                    <a:pt x="328168" y="253873"/>
                    <a:pt x="255905" y="327660"/>
                    <a:pt x="165989" y="327914"/>
                  </a:cubicBezTo>
                  <a:cubicBezTo>
                    <a:pt x="75692" y="328168"/>
                    <a:pt x="1651" y="256921"/>
                    <a:pt x="889" y="168656"/>
                  </a:cubicBezTo>
                  <a:cubicBezTo>
                    <a:pt x="0" y="75311"/>
                    <a:pt x="70612" y="1524"/>
                    <a:pt x="161671" y="762"/>
                  </a:cubicBezTo>
                  <a:cubicBezTo>
                    <a:pt x="254254" y="0"/>
                    <a:pt x="326644" y="70993"/>
                    <a:pt x="327406" y="163449"/>
                  </a:cubicBezTo>
                </a:path>
              </a:pathLst>
            </a:custGeom>
            <a:solidFill>
              <a:srgbClr val="FFFFFF"/>
            </a:solidFill>
          </p:spPr>
        </p:sp>
        <p:sp>
          <p:nvSpPr>
            <p:cNvPr name="Freeform 9" id="9"/>
            <p:cNvSpPr/>
            <p:nvPr/>
          </p:nvSpPr>
          <p:spPr>
            <a:xfrm flipH="false" flipV="false" rot="0">
              <a:off x="93345" y="93726"/>
              <a:ext cx="267208" cy="266319"/>
            </a:xfrm>
            <a:custGeom>
              <a:avLst/>
              <a:gdLst/>
              <a:ahLst/>
              <a:cxnLst/>
              <a:rect r="r" b="b" t="t" l="l"/>
              <a:pathLst>
                <a:path h="266319" w="267208">
                  <a:moveTo>
                    <a:pt x="191262" y="93472"/>
                  </a:moveTo>
                  <a:cubicBezTo>
                    <a:pt x="192278" y="90170"/>
                    <a:pt x="193294" y="86995"/>
                    <a:pt x="193548" y="86360"/>
                  </a:cubicBezTo>
                  <a:cubicBezTo>
                    <a:pt x="185166" y="84455"/>
                    <a:pt x="177546" y="83693"/>
                    <a:pt x="170561" y="81026"/>
                  </a:cubicBezTo>
                  <a:cubicBezTo>
                    <a:pt x="158115" y="76454"/>
                    <a:pt x="147193" y="78486"/>
                    <a:pt x="139319" y="88519"/>
                  </a:cubicBezTo>
                  <a:cubicBezTo>
                    <a:pt x="134239" y="94869"/>
                    <a:pt x="131953" y="103505"/>
                    <a:pt x="127127" y="114046"/>
                  </a:cubicBezTo>
                  <a:cubicBezTo>
                    <a:pt x="109982" y="105283"/>
                    <a:pt x="92583" y="96266"/>
                    <a:pt x="74422" y="86995"/>
                  </a:cubicBezTo>
                  <a:cubicBezTo>
                    <a:pt x="74422" y="100330"/>
                    <a:pt x="71120" y="115189"/>
                    <a:pt x="75311" y="127508"/>
                  </a:cubicBezTo>
                  <a:cubicBezTo>
                    <a:pt x="80137" y="141986"/>
                    <a:pt x="91440" y="154305"/>
                    <a:pt x="100330" y="168148"/>
                  </a:cubicBezTo>
                  <a:cubicBezTo>
                    <a:pt x="93091" y="170053"/>
                    <a:pt x="82169" y="172974"/>
                    <a:pt x="70485" y="176149"/>
                  </a:cubicBezTo>
                  <a:cubicBezTo>
                    <a:pt x="119380" y="205867"/>
                    <a:pt x="179197" y="176657"/>
                    <a:pt x="186055" y="121539"/>
                  </a:cubicBezTo>
                  <a:cubicBezTo>
                    <a:pt x="187198" y="112903"/>
                    <a:pt x="193294" y="104775"/>
                    <a:pt x="197104" y="96393"/>
                  </a:cubicBezTo>
                  <a:cubicBezTo>
                    <a:pt x="197485" y="95631"/>
                    <a:pt x="197485" y="94615"/>
                    <a:pt x="197739" y="93218"/>
                  </a:cubicBezTo>
                  <a:close/>
                  <a:moveTo>
                    <a:pt x="133350" y="266319"/>
                  </a:moveTo>
                  <a:cubicBezTo>
                    <a:pt x="59055" y="266319"/>
                    <a:pt x="0" y="207137"/>
                    <a:pt x="0" y="132715"/>
                  </a:cubicBezTo>
                  <a:cubicBezTo>
                    <a:pt x="0" y="59690"/>
                    <a:pt x="59817" y="127"/>
                    <a:pt x="132969" y="127"/>
                  </a:cubicBezTo>
                  <a:cubicBezTo>
                    <a:pt x="207264" y="0"/>
                    <a:pt x="267208" y="59563"/>
                    <a:pt x="267081" y="133223"/>
                  </a:cubicBezTo>
                  <a:cubicBezTo>
                    <a:pt x="266954" y="207391"/>
                    <a:pt x="207645" y="266319"/>
                    <a:pt x="133223" y="266319"/>
                  </a:cubicBezTo>
                </a:path>
              </a:pathLst>
            </a:custGeom>
            <a:solidFill>
              <a:srgbClr val="FFFFFF"/>
            </a:solidFill>
          </p:spPr>
        </p:sp>
        <p:sp>
          <p:nvSpPr>
            <p:cNvPr name="Freeform 10" id="10"/>
            <p:cNvSpPr/>
            <p:nvPr/>
          </p:nvSpPr>
          <p:spPr>
            <a:xfrm flipH="false" flipV="false" rot="0">
              <a:off x="99695" y="450342"/>
              <a:ext cx="290830" cy="290449"/>
            </a:xfrm>
            <a:custGeom>
              <a:avLst/>
              <a:gdLst/>
              <a:ahLst/>
              <a:cxnLst/>
              <a:rect r="r" b="b" t="t" l="l"/>
              <a:pathLst>
                <a:path h="290449" w="290830">
                  <a:moveTo>
                    <a:pt x="99695" y="127508"/>
                  </a:moveTo>
                  <a:cubicBezTo>
                    <a:pt x="104648" y="121920"/>
                    <a:pt x="109855" y="116586"/>
                    <a:pt x="114554" y="110744"/>
                  </a:cubicBezTo>
                  <a:cubicBezTo>
                    <a:pt x="116078" y="108839"/>
                    <a:pt x="116967" y="105410"/>
                    <a:pt x="116332" y="103124"/>
                  </a:cubicBezTo>
                  <a:cubicBezTo>
                    <a:pt x="112141" y="89281"/>
                    <a:pt x="107569" y="75692"/>
                    <a:pt x="102997" y="61976"/>
                  </a:cubicBezTo>
                  <a:cubicBezTo>
                    <a:pt x="102489" y="60325"/>
                    <a:pt x="101092" y="57658"/>
                    <a:pt x="99949" y="57658"/>
                  </a:cubicBezTo>
                  <a:cubicBezTo>
                    <a:pt x="92710" y="57404"/>
                    <a:pt x="84455" y="55499"/>
                    <a:pt x="78359" y="58166"/>
                  </a:cubicBezTo>
                  <a:cubicBezTo>
                    <a:pt x="67818" y="62865"/>
                    <a:pt x="61214" y="72517"/>
                    <a:pt x="57785" y="83820"/>
                  </a:cubicBezTo>
                  <a:cubicBezTo>
                    <a:pt x="53594" y="97536"/>
                    <a:pt x="55372" y="111125"/>
                    <a:pt x="60071" y="124206"/>
                  </a:cubicBezTo>
                  <a:cubicBezTo>
                    <a:pt x="71882" y="157607"/>
                    <a:pt x="95250" y="182372"/>
                    <a:pt x="121539" y="204597"/>
                  </a:cubicBezTo>
                  <a:cubicBezTo>
                    <a:pt x="138938" y="219329"/>
                    <a:pt x="158496" y="230886"/>
                    <a:pt x="181483" y="234442"/>
                  </a:cubicBezTo>
                  <a:cubicBezTo>
                    <a:pt x="202438" y="237744"/>
                    <a:pt x="220091" y="231902"/>
                    <a:pt x="232410" y="213614"/>
                  </a:cubicBezTo>
                  <a:cubicBezTo>
                    <a:pt x="239522" y="203073"/>
                    <a:pt x="235077" y="189611"/>
                    <a:pt x="223393" y="185801"/>
                  </a:cubicBezTo>
                  <a:cubicBezTo>
                    <a:pt x="211709" y="181991"/>
                    <a:pt x="200152" y="177927"/>
                    <a:pt x="188468" y="174498"/>
                  </a:cubicBezTo>
                  <a:cubicBezTo>
                    <a:pt x="186055" y="173736"/>
                    <a:pt x="182372" y="174625"/>
                    <a:pt x="180340" y="176149"/>
                  </a:cubicBezTo>
                  <a:cubicBezTo>
                    <a:pt x="174244" y="180848"/>
                    <a:pt x="168783" y="186182"/>
                    <a:pt x="163449" y="191008"/>
                  </a:cubicBezTo>
                  <a:cubicBezTo>
                    <a:pt x="134620" y="176784"/>
                    <a:pt x="113411" y="155956"/>
                    <a:pt x="99822" y="127254"/>
                  </a:cubicBezTo>
                  <a:moveTo>
                    <a:pt x="145669" y="508"/>
                  </a:moveTo>
                  <a:cubicBezTo>
                    <a:pt x="224663" y="0"/>
                    <a:pt x="290195" y="65024"/>
                    <a:pt x="290449" y="144399"/>
                  </a:cubicBezTo>
                  <a:cubicBezTo>
                    <a:pt x="290830" y="224663"/>
                    <a:pt x="226314" y="289687"/>
                    <a:pt x="146050" y="290068"/>
                  </a:cubicBezTo>
                  <a:cubicBezTo>
                    <a:pt x="66802" y="290449"/>
                    <a:pt x="1016" y="226060"/>
                    <a:pt x="508" y="147701"/>
                  </a:cubicBezTo>
                  <a:cubicBezTo>
                    <a:pt x="0" y="65786"/>
                    <a:pt x="63881" y="1016"/>
                    <a:pt x="145669" y="508"/>
                  </a:cubicBezTo>
                </a:path>
              </a:pathLst>
            </a:custGeom>
            <a:solidFill>
              <a:srgbClr val="FFFFFF"/>
            </a:solidFill>
          </p:spPr>
        </p:sp>
      </p:grpSp>
      <p:grpSp>
        <p:nvGrpSpPr>
          <p:cNvPr name="Group 11" id="11"/>
          <p:cNvGrpSpPr>
            <a:grpSpLocks noChangeAspect="true"/>
          </p:cNvGrpSpPr>
          <p:nvPr/>
        </p:nvGrpSpPr>
        <p:grpSpPr>
          <a:xfrm rot="0">
            <a:off x="811768" y="4122934"/>
            <a:ext cx="289922" cy="289617"/>
            <a:chOff x="0" y="0"/>
            <a:chExt cx="289916" cy="289611"/>
          </a:xfrm>
        </p:grpSpPr>
        <p:sp>
          <p:nvSpPr>
            <p:cNvPr name="Freeform 12" id="12"/>
            <p:cNvSpPr/>
            <p:nvPr/>
          </p:nvSpPr>
          <p:spPr>
            <a:xfrm flipH="false" flipV="false" rot="0">
              <a:off x="-508" y="-508"/>
              <a:ext cx="290830" cy="290449"/>
            </a:xfrm>
            <a:custGeom>
              <a:avLst/>
              <a:gdLst/>
              <a:ahLst/>
              <a:cxnLst/>
              <a:rect r="r" b="b" t="t" l="l"/>
              <a:pathLst>
                <a:path h="290449" w="290830">
                  <a:moveTo>
                    <a:pt x="99822" y="127254"/>
                  </a:moveTo>
                  <a:cubicBezTo>
                    <a:pt x="104775" y="121666"/>
                    <a:pt x="109982" y="116332"/>
                    <a:pt x="114681" y="110490"/>
                  </a:cubicBezTo>
                  <a:cubicBezTo>
                    <a:pt x="116205" y="108585"/>
                    <a:pt x="117094" y="105156"/>
                    <a:pt x="116459" y="102870"/>
                  </a:cubicBezTo>
                  <a:cubicBezTo>
                    <a:pt x="112268" y="89154"/>
                    <a:pt x="107696" y="75438"/>
                    <a:pt x="102997" y="61849"/>
                  </a:cubicBezTo>
                  <a:cubicBezTo>
                    <a:pt x="102489" y="60198"/>
                    <a:pt x="101092" y="57531"/>
                    <a:pt x="99949" y="57531"/>
                  </a:cubicBezTo>
                  <a:cubicBezTo>
                    <a:pt x="92710" y="57277"/>
                    <a:pt x="84455" y="55372"/>
                    <a:pt x="78359" y="58039"/>
                  </a:cubicBezTo>
                  <a:cubicBezTo>
                    <a:pt x="67818" y="62738"/>
                    <a:pt x="61214" y="72390"/>
                    <a:pt x="57785" y="83693"/>
                  </a:cubicBezTo>
                  <a:cubicBezTo>
                    <a:pt x="53594" y="97409"/>
                    <a:pt x="55372" y="110998"/>
                    <a:pt x="60071" y="124079"/>
                  </a:cubicBezTo>
                  <a:cubicBezTo>
                    <a:pt x="71882" y="157480"/>
                    <a:pt x="95250" y="182245"/>
                    <a:pt x="121539" y="204470"/>
                  </a:cubicBezTo>
                  <a:cubicBezTo>
                    <a:pt x="138938" y="219202"/>
                    <a:pt x="158496" y="230759"/>
                    <a:pt x="181483" y="234315"/>
                  </a:cubicBezTo>
                  <a:cubicBezTo>
                    <a:pt x="202438" y="237617"/>
                    <a:pt x="220091" y="231775"/>
                    <a:pt x="232410" y="213487"/>
                  </a:cubicBezTo>
                  <a:cubicBezTo>
                    <a:pt x="239522" y="202946"/>
                    <a:pt x="235077" y="189484"/>
                    <a:pt x="223393" y="185674"/>
                  </a:cubicBezTo>
                  <a:cubicBezTo>
                    <a:pt x="211709" y="181864"/>
                    <a:pt x="200152" y="177800"/>
                    <a:pt x="188468" y="174371"/>
                  </a:cubicBezTo>
                  <a:cubicBezTo>
                    <a:pt x="186055" y="173609"/>
                    <a:pt x="182372" y="174498"/>
                    <a:pt x="180340" y="176022"/>
                  </a:cubicBezTo>
                  <a:cubicBezTo>
                    <a:pt x="174244" y="180721"/>
                    <a:pt x="168783" y="186055"/>
                    <a:pt x="163449" y="190881"/>
                  </a:cubicBezTo>
                  <a:cubicBezTo>
                    <a:pt x="134620" y="176657"/>
                    <a:pt x="113411" y="155829"/>
                    <a:pt x="99822" y="127127"/>
                  </a:cubicBezTo>
                  <a:moveTo>
                    <a:pt x="145669" y="508"/>
                  </a:moveTo>
                  <a:cubicBezTo>
                    <a:pt x="224663" y="0"/>
                    <a:pt x="290195" y="65024"/>
                    <a:pt x="290449" y="144399"/>
                  </a:cubicBezTo>
                  <a:cubicBezTo>
                    <a:pt x="290830" y="224663"/>
                    <a:pt x="226314" y="289687"/>
                    <a:pt x="146050" y="290068"/>
                  </a:cubicBezTo>
                  <a:cubicBezTo>
                    <a:pt x="66802" y="290449"/>
                    <a:pt x="1016" y="226060"/>
                    <a:pt x="508" y="147701"/>
                  </a:cubicBezTo>
                  <a:cubicBezTo>
                    <a:pt x="0" y="65786"/>
                    <a:pt x="63881" y="1016"/>
                    <a:pt x="145669" y="508"/>
                  </a:cubicBezTo>
                </a:path>
              </a:pathLst>
            </a:custGeom>
            <a:solidFill>
              <a:srgbClr val="FFFFFF"/>
            </a:solidFill>
          </p:spPr>
        </p:sp>
      </p:grpSp>
      <p:grpSp>
        <p:nvGrpSpPr>
          <p:cNvPr name="Group 13" id="13"/>
          <p:cNvGrpSpPr>
            <a:grpSpLocks noChangeAspect="true"/>
          </p:cNvGrpSpPr>
          <p:nvPr/>
        </p:nvGrpSpPr>
        <p:grpSpPr>
          <a:xfrm rot="0">
            <a:off x="1506531" y="1730254"/>
            <a:ext cx="774135" cy="772068"/>
            <a:chOff x="0" y="0"/>
            <a:chExt cx="774141" cy="772071"/>
          </a:xfrm>
        </p:grpSpPr>
        <p:sp>
          <p:nvSpPr>
            <p:cNvPr name="Freeform 14" id="14"/>
            <p:cNvSpPr/>
            <p:nvPr/>
          </p:nvSpPr>
          <p:spPr>
            <a:xfrm flipH="false" flipV="false" rot="0">
              <a:off x="155702" y="154051"/>
              <a:ext cx="559562" cy="562864"/>
            </a:xfrm>
            <a:custGeom>
              <a:avLst/>
              <a:gdLst/>
              <a:ahLst/>
              <a:cxnLst/>
              <a:rect r="r" b="b" t="t" l="l"/>
              <a:pathLst>
                <a:path h="562864" w="559562">
                  <a:moveTo>
                    <a:pt x="508000" y="216535"/>
                  </a:moveTo>
                  <a:cubicBezTo>
                    <a:pt x="346329" y="152400"/>
                    <a:pt x="187833" y="89535"/>
                    <a:pt x="25654" y="25273"/>
                  </a:cubicBezTo>
                  <a:cubicBezTo>
                    <a:pt x="90043" y="187706"/>
                    <a:pt x="152908" y="346075"/>
                    <a:pt x="216408" y="505968"/>
                  </a:cubicBezTo>
                  <a:cubicBezTo>
                    <a:pt x="219329" y="502285"/>
                    <a:pt x="221615" y="500126"/>
                    <a:pt x="223139" y="497459"/>
                  </a:cubicBezTo>
                  <a:cubicBezTo>
                    <a:pt x="245872" y="459232"/>
                    <a:pt x="268732" y="421259"/>
                    <a:pt x="291084" y="382778"/>
                  </a:cubicBezTo>
                  <a:cubicBezTo>
                    <a:pt x="306832" y="355600"/>
                    <a:pt x="320675" y="353441"/>
                    <a:pt x="342773" y="375539"/>
                  </a:cubicBezTo>
                  <a:cubicBezTo>
                    <a:pt x="391160" y="424053"/>
                    <a:pt x="439547" y="472567"/>
                    <a:pt x="488188" y="520827"/>
                  </a:cubicBezTo>
                  <a:cubicBezTo>
                    <a:pt x="501142" y="533781"/>
                    <a:pt x="505333" y="532638"/>
                    <a:pt x="522224" y="514985"/>
                  </a:cubicBezTo>
                  <a:cubicBezTo>
                    <a:pt x="533781" y="502920"/>
                    <a:pt x="533781" y="499364"/>
                    <a:pt x="521462" y="487172"/>
                  </a:cubicBezTo>
                  <a:cubicBezTo>
                    <a:pt x="472313" y="438023"/>
                    <a:pt x="423164" y="389128"/>
                    <a:pt x="374142" y="339852"/>
                  </a:cubicBezTo>
                  <a:cubicBezTo>
                    <a:pt x="355219" y="320802"/>
                    <a:pt x="357378" y="305181"/>
                    <a:pt x="380238" y="291846"/>
                  </a:cubicBezTo>
                  <a:cubicBezTo>
                    <a:pt x="399796" y="280416"/>
                    <a:pt x="419481" y="269113"/>
                    <a:pt x="439039" y="257556"/>
                  </a:cubicBezTo>
                  <a:cubicBezTo>
                    <a:pt x="461137" y="244475"/>
                    <a:pt x="483235" y="231267"/>
                    <a:pt x="508127" y="216408"/>
                  </a:cubicBezTo>
                  <a:moveTo>
                    <a:pt x="317373" y="385318"/>
                  </a:moveTo>
                  <a:cubicBezTo>
                    <a:pt x="291592" y="428879"/>
                    <a:pt x="267081" y="471297"/>
                    <a:pt x="241554" y="513080"/>
                  </a:cubicBezTo>
                  <a:cubicBezTo>
                    <a:pt x="237236" y="520192"/>
                    <a:pt x="229870" y="527685"/>
                    <a:pt x="222250" y="530352"/>
                  </a:cubicBezTo>
                  <a:cubicBezTo>
                    <a:pt x="208788" y="535051"/>
                    <a:pt x="199136" y="527939"/>
                    <a:pt x="192659" y="511683"/>
                  </a:cubicBezTo>
                  <a:cubicBezTo>
                    <a:pt x="177419" y="473837"/>
                    <a:pt x="162560" y="435991"/>
                    <a:pt x="147447" y="398018"/>
                  </a:cubicBezTo>
                  <a:cubicBezTo>
                    <a:pt x="106680" y="295275"/>
                    <a:pt x="65913" y="192532"/>
                    <a:pt x="25273" y="89916"/>
                  </a:cubicBezTo>
                  <a:cubicBezTo>
                    <a:pt x="18288" y="72263"/>
                    <a:pt x="11684" y="54356"/>
                    <a:pt x="4445" y="36830"/>
                  </a:cubicBezTo>
                  <a:cubicBezTo>
                    <a:pt x="0" y="26035"/>
                    <a:pt x="889" y="16129"/>
                    <a:pt x="9398" y="8128"/>
                  </a:cubicBezTo>
                  <a:cubicBezTo>
                    <a:pt x="17272" y="635"/>
                    <a:pt x="26670" y="0"/>
                    <a:pt x="37084" y="4191"/>
                  </a:cubicBezTo>
                  <a:cubicBezTo>
                    <a:pt x="125476" y="39370"/>
                    <a:pt x="213868" y="74295"/>
                    <a:pt x="302260" y="109220"/>
                  </a:cubicBezTo>
                  <a:cubicBezTo>
                    <a:pt x="370078" y="136144"/>
                    <a:pt x="437769" y="163068"/>
                    <a:pt x="505460" y="189865"/>
                  </a:cubicBezTo>
                  <a:cubicBezTo>
                    <a:pt x="508381" y="191008"/>
                    <a:pt x="511556" y="191897"/>
                    <a:pt x="514350" y="193167"/>
                  </a:cubicBezTo>
                  <a:cubicBezTo>
                    <a:pt x="523875" y="197612"/>
                    <a:pt x="531241" y="203835"/>
                    <a:pt x="531749" y="215392"/>
                  </a:cubicBezTo>
                  <a:cubicBezTo>
                    <a:pt x="532257" y="226822"/>
                    <a:pt x="526161" y="233807"/>
                    <a:pt x="516890" y="239268"/>
                  </a:cubicBezTo>
                  <a:cubicBezTo>
                    <a:pt x="477520" y="262509"/>
                    <a:pt x="438150" y="286004"/>
                    <a:pt x="398780" y="309245"/>
                  </a:cubicBezTo>
                  <a:cubicBezTo>
                    <a:pt x="394970" y="311531"/>
                    <a:pt x="391033" y="313817"/>
                    <a:pt x="383159" y="318516"/>
                  </a:cubicBezTo>
                  <a:cubicBezTo>
                    <a:pt x="405511" y="339471"/>
                    <a:pt x="426974" y="359029"/>
                    <a:pt x="447802" y="379349"/>
                  </a:cubicBezTo>
                  <a:cubicBezTo>
                    <a:pt x="479298" y="410083"/>
                    <a:pt x="510286" y="441325"/>
                    <a:pt x="541401" y="472567"/>
                  </a:cubicBezTo>
                  <a:cubicBezTo>
                    <a:pt x="559562" y="490728"/>
                    <a:pt x="559308" y="511556"/>
                    <a:pt x="541147" y="529844"/>
                  </a:cubicBezTo>
                  <a:cubicBezTo>
                    <a:pt x="508254" y="562864"/>
                    <a:pt x="495808" y="562610"/>
                    <a:pt x="462788" y="529336"/>
                  </a:cubicBezTo>
                  <a:cubicBezTo>
                    <a:pt x="418338" y="484505"/>
                    <a:pt x="373634" y="439928"/>
                    <a:pt x="329057" y="395351"/>
                  </a:cubicBezTo>
                  <a:cubicBezTo>
                    <a:pt x="325882" y="392176"/>
                    <a:pt x="322326" y="389509"/>
                    <a:pt x="317500" y="385318"/>
                  </a:cubicBezTo>
                </a:path>
              </a:pathLst>
            </a:custGeom>
            <a:solidFill>
              <a:srgbClr val="FFFFFF">
                <a:alpha val="8627"/>
              </a:srgbClr>
            </a:solidFill>
          </p:spPr>
        </p:sp>
        <p:sp>
          <p:nvSpPr>
            <p:cNvPr name="Freeform 15" id="15"/>
            <p:cNvSpPr/>
            <p:nvPr/>
          </p:nvSpPr>
          <p:spPr>
            <a:xfrm flipH="false" flipV="false" rot="0">
              <a:off x="62865" y="169672"/>
              <a:ext cx="47752" cy="30226"/>
            </a:xfrm>
            <a:custGeom>
              <a:avLst/>
              <a:gdLst/>
              <a:ahLst/>
              <a:cxnLst/>
              <a:rect r="r" b="b" t="t" l="l"/>
              <a:pathLst>
                <a:path h="30226" w="47752">
                  <a:moveTo>
                    <a:pt x="23749" y="26543"/>
                  </a:moveTo>
                  <a:cubicBezTo>
                    <a:pt x="14224" y="25781"/>
                    <a:pt x="0" y="29972"/>
                    <a:pt x="635" y="14097"/>
                  </a:cubicBezTo>
                  <a:cubicBezTo>
                    <a:pt x="1270" y="0"/>
                    <a:pt x="14859" y="3429"/>
                    <a:pt x="24130" y="3302"/>
                  </a:cubicBezTo>
                  <a:cubicBezTo>
                    <a:pt x="33401" y="3175"/>
                    <a:pt x="46990" y="254"/>
                    <a:pt x="47371" y="14478"/>
                  </a:cubicBezTo>
                  <a:cubicBezTo>
                    <a:pt x="47752" y="30226"/>
                    <a:pt x="33528" y="25654"/>
                    <a:pt x="23749" y="26543"/>
                  </a:cubicBezTo>
                </a:path>
              </a:pathLst>
            </a:custGeom>
            <a:solidFill>
              <a:srgbClr val="FFFFFF">
                <a:alpha val="8627"/>
              </a:srgbClr>
            </a:solidFill>
          </p:spPr>
        </p:sp>
        <p:sp>
          <p:nvSpPr>
            <p:cNvPr name="Freeform 16" id="16"/>
            <p:cNvSpPr/>
            <p:nvPr/>
          </p:nvSpPr>
          <p:spPr>
            <a:xfrm flipH="false" flipV="false" rot="0">
              <a:off x="239268" y="90551"/>
              <a:ext cx="42545" cy="40513"/>
            </a:xfrm>
            <a:custGeom>
              <a:avLst/>
              <a:gdLst/>
              <a:ahLst/>
              <a:cxnLst/>
              <a:rect r="r" b="b" t="t" l="l"/>
              <a:pathLst>
                <a:path h="40513" w="42545">
                  <a:moveTo>
                    <a:pt x="24130" y="0"/>
                  </a:moveTo>
                  <a:cubicBezTo>
                    <a:pt x="36322" y="635"/>
                    <a:pt x="42545" y="11049"/>
                    <a:pt x="37465" y="18288"/>
                  </a:cubicBezTo>
                  <a:cubicBezTo>
                    <a:pt x="32131" y="25908"/>
                    <a:pt x="25146" y="33020"/>
                    <a:pt x="17526" y="38227"/>
                  </a:cubicBezTo>
                  <a:cubicBezTo>
                    <a:pt x="14224" y="40513"/>
                    <a:pt x="5207" y="39370"/>
                    <a:pt x="2540" y="36449"/>
                  </a:cubicBezTo>
                  <a:cubicBezTo>
                    <a:pt x="0" y="33655"/>
                    <a:pt x="127" y="24765"/>
                    <a:pt x="2794" y="21463"/>
                  </a:cubicBezTo>
                  <a:cubicBezTo>
                    <a:pt x="9525" y="12827"/>
                    <a:pt x="18288" y="5842"/>
                    <a:pt x="24257" y="0"/>
                  </a:cubicBezTo>
                </a:path>
              </a:pathLst>
            </a:custGeom>
            <a:solidFill>
              <a:srgbClr val="FFFFFF">
                <a:alpha val="8627"/>
              </a:srgbClr>
            </a:solidFill>
          </p:spPr>
        </p:sp>
        <p:sp>
          <p:nvSpPr>
            <p:cNvPr name="Freeform 17" id="17"/>
            <p:cNvSpPr/>
            <p:nvPr/>
          </p:nvSpPr>
          <p:spPr>
            <a:xfrm flipH="false" flipV="false" rot="0">
              <a:off x="92456" y="237744"/>
              <a:ext cx="39751" cy="42926"/>
            </a:xfrm>
            <a:custGeom>
              <a:avLst/>
              <a:gdLst/>
              <a:ahLst/>
              <a:cxnLst/>
              <a:rect r="r" b="b" t="t" l="l"/>
              <a:pathLst>
                <a:path h="42926" w="39751">
                  <a:moveTo>
                    <a:pt x="12700" y="42926"/>
                  </a:moveTo>
                  <a:cubicBezTo>
                    <a:pt x="7493" y="39116"/>
                    <a:pt x="2794" y="37338"/>
                    <a:pt x="1651" y="34290"/>
                  </a:cubicBezTo>
                  <a:cubicBezTo>
                    <a:pt x="127" y="30607"/>
                    <a:pt x="0" y="24511"/>
                    <a:pt x="2159" y="21717"/>
                  </a:cubicBezTo>
                  <a:cubicBezTo>
                    <a:pt x="8001" y="14351"/>
                    <a:pt x="14732" y="7366"/>
                    <a:pt x="22479" y="2159"/>
                  </a:cubicBezTo>
                  <a:cubicBezTo>
                    <a:pt x="25527" y="0"/>
                    <a:pt x="33782" y="1270"/>
                    <a:pt x="36449" y="4064"/>
                  </a:cubicBezTo>
                  <a:cubicBezTo>
                    <a:pt x="38989" y="6731"/>
                    <a:pt x="39751" y="15113"/>
                    <a:pt x="37465" y="17907"/>
                  </a:cubicBezTo>
                  <a:cubicBezTo>
                    <a:pt x="30353" y="26797"/>
                    <a:pt x="21463" y="34290"/>
                    <a:pt x="12700" y="42926"/>
                  </a:cubicBezTo>
                </a:path>
              </a:pathLst>
            </a:custGeom>
            <a:solidFill>
              <a:srgbClr val="FFFFFF">
                <a:alpha val="8627"/>
              </a:srgbClr>
            </a:solidFill>
          </p:spPr>
        </p:sp>
        <p:sp>
          <p:nvSpPr>
            <p:cNvPr name="Freeform 18" id="18"/>
            <p:cNvSpPr/>
            <p:nvPr/>
          </p:nvSpPr>
          <p:spPr>
            <a:xfrm flipH="false" flipV="false" rot="0">
              <a:off x="92202" y="87757"/>
              <a:ext cx="43815" cy="43815"/>
            </a:xfrm>
            <a:custGeom>
              <a:avLst/>
              <a:gdLst/>
              <a:ahLst/>
              <a:cxnLst/>
              <a:rect r="r" b="b" t="t" l="l"/>
              <a:pathLst>
                <a:path h="43815" w="43815">
                  <a:moveTo>
                    <a:pt x="254" y="14605"/>
                  </a:moveTo>
                  <a:cubicBezTo>
                    <a:pt x="635" y="6096"/>
                    <a:pt x="9271" y="0"/>
                    <a:pt x="16129" y="5080"/>
                  </a:cubicBezTo>
                  <a:cubicBezTo>
                    <a:pt x="24638" y="11430"/>
                    <a:pt x="32385" y="19177"/>
                    <a:pt x="38735" y="27686"/>
                  </a:cubicBezTo>
                  <a:cubicBezTo>
                    <a:pt x="43815" y="34417"/>
                    <a:pt x="37719" y="43307"/>
                    <a:pt x="29083" y="43561"/>
                  </a:cubicBezTo>
                  <a:cubicBezTo>
                    <a:pt x="19939" y="43815"/>
                    <a:pt x="0" y="23622"/>
                    <a:pt x="254" y="14605"/>
                  </a:cubicBezTo>
                </a:path>
              </a:pathLst>
            </a:custGeom>
            <a:solidFill>
              <a:srgbClr val="FFFFFF">
                <a:alpha val="8627"/>
              </a:srgbClr>
            </a:solidFill>
          </p:spPr>
        </p:sp>
        <p:sp>
          <p:nvSpPr>
            <p:cNvPr name="Freeform 19" id="19"/>
            <p:cNvSpPr/>
            <p:nvPr/>
          </p:nvSpPr>
          <p:spPr>
            <a:xfrm flipH="false" flipV="false" rot="0">
              <a:off x="172847" y="63119"/>
              <a:ext cx="25273" cy="48133"/>
            </a:xfrm>
            <a:custGeom>
              <a:avLst/>
              <a:gdLst/>
              <a:ahLst/>
              <a:cxnLst/>
              <a:rect r="r" b="b" t="t" l="l"/>
              <a:pathLst>
                <a:path h="48133" w="25273">
                  <a:moveTo>
                    <a:pt x="254" y="23241"/>
                  </a:moveTo>
                  <a:cubicBezTo>
                    <a:pt x="762" y="17907"/>
                    <a:pt x="0" y="12446"/>
                    <a:pt x="1905" y="8255"/>
                  </a:cubicBezTo>
                  <a:cubicBezTo>
                    <a:pt x="3683" y="4572"/>
                    <a:pt x="8763" y="0"/>
                    <a:pt x="11938" y="381"/>
                  </a:cubicBezTo>
                  <a:cubicBezTo>
                    <a:pt x="16002" y="762"/>
                    <a:pt x="22225" y="5080"/>
                    <a:pt x="22987" y="8763"/>
                  </a:cubicBezTo>
                  <a:cubicBezTo>
                    <a:pt x="24892" y="16891"/>
                    <a:pt x="25273" y="25908"/>
                    <a:pt x="23622" y="34036"/>
                  </a:cubicBezTo>
                  <a:cubicBezTo>
                    <a:pt x="22606" y="38735"/>
                    <a:pt x="17145" y="44831"/>
                    <a:pt x="12700" y="45974"/>
                  </a:cubicBezTo>
                  <a:cubicBezTo>
                    <a:pt x="4191" y="48133"/>
                    <a:pt x="1270" y="41148"/>
                    <a:pt x="762" y="33655"/>
                  </a:cubicBezTo>
                  <a:cubicBezTo>
                    <a:pt x="508" y="30099"/>
                    <a:pt x="381" y="26543"/>
                    <a:pt x="127" y="23368"/>
                  </a:cubicBezTo>
                </a:path>
              </a:pathLst>
            </a:custGeom>
            <a:solidFill>
              <a:srgbClr val="FFFFFF">
                <a:alpha val="8627"/>
              </a:srgbClr>
            </a:solidFill>
          </p:spPr>
        </p:sp>
        <p:sp>
          <p:nvSpPr>
            <p:cNvPr name="Freeform 20" id="20"/>
            <p:cNvSpPr/>
            <p:nvPr/>
          </p:nvSpPr>
          <p:spPr>
            <a:xfrm flipH="false" flipV="false" rot="0">
              <a:off x="268351" y="245872"/>
              <a:ext cx="283845" cy="129413"/>
            </a:xfrm>
            <a:custGeom>
              <a:avLst/>
              <a:gdLst/>
              <a:ahLst/>
              <a:cxnLst/>
              <a:rect r="r" b="b" t="t" l="l"/>
              <a:pathLst>
                <a:path h="129413" w="283845">
                  <a:moveTo>
                    <a:pt x="48895" y="40259"/>
                  </a:moveTo>
                  <a:cubicBezTo>
                    <a:pt x="52705" y="36703"/>
                    <a:pt x="57785" y="34036"/>
                    <a:pt x="58674" y="30353"/>
                  </a:cubicBezTo>
                  <a:cubicBezTo>
                    <a:pt x="59690" y="26416"/>
                    <a:pt x="57912" y="18923"/>
                    <a:pt x="55118" y="17653"/>
                  </a:cubicBezTo>
                  <a:cubicBezTo>
                    <a:pt x="41402" y="11049"/>
                    <a:pt x="27051" y="5461"/>
                    <a:pt x="12573" y="889"/>
                  </a:cubicBezTo>
                  <a:cubicBezTo>
                    <a:pt x="9652" y="0"/>
                    <a:pt x="2794" y="4191"/>
                    <a:pt x="1397" y="7620"/>
                  </a:cubicBezTo>
                  <a:cubicBezTo>
                    <a:pt x="0" y="11049"/>
                    <a:pt x="1651" y="19050"/>
                    <a:pt x="4318" y="20447"/>
                  </a:cubicBezTo>
                  <a:cubicBezTo>
                    <a:pt x="18288" y="27686"/>
                    <a:pt x="32893" y="33401"/>
                    <a:pt x="49022" y="40259"/>
                  </a:cubicBezTo>
                  <a:moveTo>
                    <a:pt x="283337" y="111379"/>
                  </a:moveTo>
                  <a:cubicBezTo>
                    <a:pt x="280924" y="109474"/>
                    <a:pt x="277241" y="105156"/>
                    <a:pt x="272542" y="103124"/>
                  </a:cubicBezTo>
                  <a:cubicBezTo>
                    <a:pt x="234823" y="87630"/>
                    <a:pt x="196977" y="72644"/>
                    <a:pt x="159131" y="57531"/>
                  </a:cubicBezTo>
                  <a:cubicBezTo>
                    <a:pt x="141478" y="50546"/>
                    <a:pt x="123698" y="43815"/>
                    <a:pt x="106045" y="36830"/>
                  </a:cubicBezTo>
                  <a:cubicBezTo>
                    <a:pt x="98298" y="33782"/>
                    <a:pt x="90297" y="31877"/>
                    <a:pt x="86614" y="41783"/>
                  </a:cubicBezTo>
                  <a:cubicBezTo>
                    <a:pt x="83185" y="51181"/>
                    <a:pt x="89916" y="55753"/>
                    <a:pt x="97536" y="58928"/>
                  </a:cubicBezTo>
                  <a:cubicBezTo>
                    <a:pt x="99187" y="59563"/>
                    <a:pt x="100838" y="60452"/>
                    <a:pt x="102489" y="61087"/>
                  </a:cubicBezTo>
                  <a:cubicBezTo>
                    <a:pt x="131953" y="72771"/>
                    <a:pt x="161417" y="84455"/>
                    <a:pt x="190881" y="96012"/>
                  </a:cubicBezTo>
                  <a:cubicBezTo>
                    <a:pt x="215265" y="105664"/>
                    <a:pt x="239649" y="115443"/>
                    <a:pt x="264160" y="124841"/>
                  </a:cubicBezTo>
                  <a:cubicBezTo>
                    <a:pt x="275971" y="129413"/>
                    <a:pt x="283845" y="124968"/>
                    <a:pt x="283337" y="111125"/>
                  </a:cubicBezTo>
                </a:path>
              </a:pathLst>
            </a:custGeom>
            <a:solidFill>
              <a:srgbClr val="FFFFFF">
                <a:alpha val="8627"/>
              </a:srgbClr>
            </a:solidFill>
          </p:spPr>
        </p:sp>
        <p:sp>
          <p:nvSpPr>
            <p:cNvPr name="Freeform 21" id="21"/>
            <p:cNvSpPr/>
            <p:nvPr/>
          </p:nvSpPr>
          <p:spPr>
            <a:xfrm flipH="false" flipV="false" rot="0">
              <a:off x="351282" y="278003"/>
              <a:ext cx="200914" cy="97536"/>
            </a:xfrm>
            <a:custGeom>
              <a:avLst/>
              <a:gdLst/>
              <a:ahLst/>
              <a:cxnLst/>
              <a:rect r="r" b="b" t="t" l="l"/>
              <a:pathLst>
                <a:path h="97536" w="200914">
                  <a:moveTo>
                    <a:pt x="200279" y="79248"/>
                  </a:moveTo>
                  <a:cubicBezTo>
                    <a:pt x="200914" y="93091"/>
                    <a:pt x="193040" y="97536"/>
                    <a:pt x="181102" y="92964"/>
                  </a:cubicBezTo>
                  <a:cubicBezTo>
                    <a:pt x="156591" y="83566"/>
                    <a:pt x="132207" y="73660"/>
                    <a:pt x="107823" y="64135"/>
                  </a:cubicBezTo>
                  <a:cubicBezTo>
                    <a:pt x="78359" y="52451"/>
                    <a:pt x="48895" y="40767"/>
                    <a:pt x="19431" y="29210"/>
                  </a:cubicBezTo>
                  <a:cubicBezTo>
                    <a:pt x="17780" y="28575"/>
                    <a:pt x="16129" y="27813"/>
                    <a:pt x="14478" y="27051"/>
                  </a:cubicBezTo>
                  <a:cubicBezTo>
                    <a:pt x="6731" y="23876"/>
                    <a:pt x="0" y="19304"/>
                    <a:pt x="3556" y="9906"/>
                  </a:cubicBezTo>
                  <a:cubicBezTo>
                    <a:pt x="7239" y="0"/>
                    <a:pt x="15113" y="1905"/>
                    <a:pt x="22860" y="4953"/>
                  </a:cubicBezTo>
                  <a:cubicBezTo>
                    <a:pt x="40513" y="11938"/>
                    <a:pt x="58293" y="18542"/>
                    <a:pt x="75946" y="25654"/>
                  </a:cubicBezTo>
                  <a:cubicBezTo>
                    <a:pt x="113792" y="40640"/>
                    <a:pt x="151638" y="55753"/>
                    <a:pt x="189357" y="71247"/>
                  </a:cubicBezTo>
                  <a:cubicBezTo>
                    <a:pt x="194056" y="73152"/>
                    <a:pt x="197739" y="77597"/>
                    <a:pt x="200152" y="79502"/>
                  </a:cubicBezTo>
                </a:path>
              </a:pathLst>
            </a:custGeom>
            <a:solidFill>
              <a:srgbClr val="FFFFFF">
                <a:alpha val="8627"/>
              </a:srgbClr>
            </a:solidFill>
          </p:spPr>
        </p:sp>
        <p:sp>
          <p:nvSpPr>
            <p:cNvPr name="Freeform 22" id="22"/>
            <p:cNvSpPr/>
            <p:nvPr/>
          </p:nvSpPr>
          <p:spPr>
            <a:xfrm flipH="false" flipV="false" rot="0">
              <a:off x="268224" y="245745"/>
              <a:ext cx="59690" cy="40386"/>
            </a:xfrm>
            <a:custGeom>
              <a:avLst/>
              <a:gdLst/>
              <a:ahLst/>
              <a:cxnLst/>
              <a:rect r="r" b="b" t="t" l="l"/>
              <a:pathLst>
                <a:path h="40386" w="59690">
                  <a:moveTo>
                    <a:pt x="49022" y="40386"/>
                  </a:moveTo>
                  <a:cubicBezTo>
                    <a:pt x="33020" y="33528"/>
                    <a:pt x="18288" y="27813"/>
                    <a:pt x="4318" y="20574"/>
                  </a:cubicBezTo>
                  <a:cubicBezTo>
                    <a:pt x="1651" y="19177"/>
                    <a:pt x="0" y="11176"/>
                    <a:pt x="1397" y="7747"/>
                  </a:cubicBezTo>
                  <a:cubicBezTo>
                    <a:pt x="2794" y="4318"/>
                    <a:pt x="9652" y="0"/>
                    <a:pt x="12573" y="1016"/>
                  </a:cubicBezTo>
                  <a:cubicBezTo>
                    <a:pt x="27178" y="5588"/>
                    <a:pt x="41402" y="11176"/>
                    <a:pt x="55118" y="17780"/>
                  </a:cubicBezTo>
                  <a:cubicBezTo>
                    <a:pt x="57912" y="19050"/>
                    <a:pt x="59690" y="26670"/>
                    <a:pt x="58674" y="30480"/>
                  </a:cubicBezTo>
                  <a:cubicBezTo>
                    <a:pt x="57785" y="34163"/>
                    <a:pt x="52705" y="36830"/>
                    <a:pt x="48895" y="40386"/>
                  </a:cubicBezTo>
                </a:path>
              </a:pathLst>
            </a:custGeom>
            <a:solidFill>
              <a:srgbClr val="FFFFFF">
                <a:alpha val="8627"/>
              </a:srgbClr>
            </a:solidFill>
          </p:spPr>
        </p:sp>
      </p:grpSp>
      <p:grpSp>
        <p:nvGrpSpPr>
          <p:cNvPr name="Group 23" id="23"/>
          <p:cNvGrpSpPr>
            <a:grpSpLocks noChangeAspect="true"/>
          </p:cNvGrpSpPr>
          <p:nvPr/>
        </p:nvGrpSpPr>
        <p:grpSpPr>
          <a:xfrm rot="0">
            <a:off x="1195178" y="4125268"/>
            <a:ext cx="1548441" cy="334699"/>
            <a:chOff x="0" y="0"/>
            <a:chExt cx="1548435" cy="334696"/>
          </a:xfrm>
        </p:grpSpPr>
        <p:sp>
          <p:nvSpPr>
            <p:cNvPr name="Freeform 24" id="24"/>
            <p:cNvSpPr/>
            <p:nvPr/>
          </p:nvSpPr>
          <p:spPr>
            <a:xfrm flipH="false" flipV="false" rot="0">
              <a:off x="63500" y="63500"/>
              <a:ext cx="138430" cy="207772"/>
            </a:xfrm>
            <a:custGeom>
              <a:avLst/>
              <a:gdLst/>
              <a:ahLst/>
              <a:cxnLst/>
              <a:rect r="r" b="b" t="t" l="l"/>
              <a:pathLst>
                <a:path h="207772" w="138430">
                  <a:moveTo>
                    <a:pt x="27813" y="104775"/>
                  </a:moveTo>
                  <a:cubicBezTo>
                    <a:pt x="27813" y="156972"/>
                    <a:pt x="44069" y="186690"/>
                    <a:pt x="69215" y="186690"/>
                  </a:cubicBezTo>
                  <a:cubicBezTo>
                    <a:pt x="97028" y="186690"/>
                    <a:pt x="110617" y="154178"/>
                    <a:pt x="110617" y="102870"/>
                  </a:cubicBezTo>
                  <a:cubicBezTo>
                    <a:pt x="110617" y="53467"/>
                    <a:pt x="98044" y="20955"/>
                    <a:pt x="69215" y="20955"/>
                  </a:cubicBezTo>
                  <a:cubicBezTo>
                    <a:pt x="45339" y="20955"/>
                    <a:pt x="27813" y="50038"/>
                    <a:pt x="27813" y="104775"/>
                  </a:cubicBezTo>
                  <a:moveTo>
                    <a:pt x="138430" y="101727"/>
                  </a:moveTo>
                  <a:cubicBezTo>
                    <a:pt x="138430" y="170053"/>
                    <a:pt x="112395" y="207772"/>
                    <a:pt x="67691" y="207772"/>
                  </a:cubicBezTo>
                  <a:cubicBezTo>
                    <a:pt x="27940" y="207772"/>
                    <a:pt x="635" y="170942"/>
                    <a:pt x="0" y="104521"/>
                  </a:cubicBezTo>
                  <a:cubicBezTo>
                    <a:pt x="0" y="36830"/>
                    <a:pt x="29718" y="0"/>
                    <a:pt x="71120" y="0"/>
                  </a:cubicBezTo>
                  <a:cubicBezTo>
                    <a:pt x="113792" y="0"/>
                    <a:pt x="138430" y="37719"/>
                    <a:pt x="138430" y="101727"/>
                  </a:cubicBezTo>
                </a:path>
              </a:pathLst>
            </a:custGeom>
            <a:solidFill>
              <a:srgbClr val="FFFFFF"/>
            </a:solidFill>
          </p:spPr>
        </p:sp>
        <p:sp>
          <p:nvSpPr>
            <p:cNvPr name="Freeform 25" id="25"/>
            <p:cNvSpPr/>
            <p:nvPr/>
          </p:nvSpPr>
          <p:spPr>
            <a:xfrm flipH="false" flipV="false" rot="0">
              <a:off x="245110" y="66929"/>
              <a:ext cx="67945" cy="200914"/>
            </a:xfrm>
            <a:custGeom>
              <a:avLst/>
              <a:gdLst/>
              <a:ahLst/>
              <a:cxnLst/>
              <a:rect r="r" b="b" t="t" l="l"/>
              <a:pathLst>
                <a:path h="200914" w="67945">
                  <a:moveTo>
                    <a:pt x="41402" y="25273"/>
                  </a:moveTo>
                  <a:lnTo>
                    <a:pt x="40767" y="25273"/>
                  </a:lnTo>
                  <a:lnTo>
                    <a:pt x="5334" y="44196"/>
                  </a:lnTo>
                  <a:lnTo>
                    <a:pt x="0" y="23495"/>
                  </a:lnTo>
                  <a:lnTo>
                    <a:pt x="44450" y="0"/>
                  </a:lnTo>
                  <a:lnTo>
                    <a:pt x="67945" y="0"/>
                  </a:lnTo>
                  <a:lnTo>
                    <a:pt x="67945" y="200914"/>
                  </a:lnTo>
                  <a:lnTo>
                    <a:pt x="41275" y="200914"/>
                  </a:lnTo>
                  <a:close/>
                </a:path>
              </a:pathLst>
            </a:custGeom>
            <a:solidFill>
              <a:srgbClr val="FFFFFF"/>
            </a:solidFill>
          </p:spPr>
        </p:sp>
        <p:sp>
          <p:nvSpPr>
            <p:cNvPr name="Freeform 26" id="26"/>
            <p:cNvSpPr/>
            <p:nvPr/>
          </p:nvSpPr>
          <p:spPr>
            <a:xfrm flipH="false" flipV="false" rot="0">
              <a:off x="385953" y="67056"/>
              <a:ext cx="126619" cy="204089"/>
            </a:xfrm>
            <a:custGeom>
              <a:avLst/>
              <a:gdLst/>
              <a:ahLst/>
              <a:cxnLst/>
              <a:rect r="r" b="b" t="t" l="l"/>
              <a:pathLst>
                <a:path h="204089" w="126619">
                  <a:moveTo>
                    <a:pt x="122682" y="22733"/>
                  </a:moveTo>
                  <a:lnTo>
                    <a:pt x="44958" y="22733"/>
                  </a:lnTo>
                  <a:lnTo>
                    <a:pt x="37084" y="74295"/>
                  </a:lnTo>
                  <a:cubicBezTo>
                    <a:pt x="41783" y="73660"/>
                    <a:pt x="46101" y="73406"/>
                    <a:pt x="53721" y="73406"/>
                  </a:cubicBezTo>
                  <a:cubicBezTo>
                    <a:pt x="69723" y="73406"/>
                    <a:pt x="85090" y="76454"/>
                    <a:pt x="97536" y="84201"/>
                  </a:cubicBezTo>
                  <a:cubicBezTo>
                    <a:pt x="113538" y="92837"/>
                    <a:pt x="126619" y="110490"/>
                    <a:pt x="126619" y="135509"/>
                  </a:cubicBezTo>
                  <a:cubicBezTo>
                    <a:pt x="126619" y="174752"/>
                    <a:pt x="94996" y="204089"/>
                    <a:pt x="50800" y="204089"/>
                  </a:cubicBezTo>
                  <a:cubicBezTo>
                    <a:pt x="28575" y="204089"/>
                    <a:pt x="10033" y="197866"/>
                    <a:pt x="0" y="191770"/>
                  </a:cubicBezTo>
                  <a:lnTo>
                    <a:pt x="6858" y="171069"/>
                  </a:lnTo>
                  <a:cubicBezTo>
                    <a:pt x="15367" y="176022"/>
                    <a:pt x="31877" y="182245"/>
                    <a:pt x="50673" y="182245"/>
                  </a:cubicBezTo>
                  <a:cubicBezTo>
                    <a:pt x="76327" y="182245"/>
                    <a:pt x="98933" y="165608"/>
                    <a:pt x="98552" y="138684"/>
                  </a:cubicBezTo>
                  <a:cubicBezTo>
                    <a:pt x="98552" y="112776"/>
                    <a:pt x="80645" y="94488"/>
                    <a:pt x="40259" y="94488"/>
                  </a:cubicBezTo>
                  <a:cubicBezTo>
                    <a:pt x="28321" y="94488"/>
                    <a:pt x="19304" y="95377"/>
                    <a:pt x="11811" y="96393"/>
                  </a:cubicBezTo>
                  <a:lnTo>
                    <a:pt x="25019" y="0"/>
                  </a:lnTo>
                  <a:lnTo>
                    <a:pt x="122428" y="0"/>
                  </a:lnTo>
                  <a:close/>
                </a:path>
              </a:pathLst>
            </a:custGeom>
            <a:solidFill>
              <a:srgbClr val="FFFFFF"/>
            </a:solidFill>
          </p:spPr>
        </p:sp>
        <p:sp>
          <p:nvSpPr>
            <p:cNvPr name="Freeform 27" id="27"/>
            <p:cNvSpPr/>
            <p:nvPr/>
          </p:nvSpPr>
          <p:spPr>
            <a:xfrm flipH="false" flipV="false" rot="0">
              <a:off x="546481" y="63500"/>
              <a:ext cx="127254" cy="207645"/>
            </a:xfrm>
            <a:custGeom>
              <a:avLst/>
              <a:gdLst/>
              <a:ahLst/>
              <a:cxnLst/>
              <a:rect r="r" b="b" t="t" l="l"/>
              <a:pathLst>
                <a:path h="207645" w="127254">
                  <a:moveTo>
                    <a:pt x="7493" y="173355"/>
                  </a:moveTo>
                  <a:cubicBezTo>
                    <a:pt x="15367" y="177927"/>
                    <a:pt x="33147" y="185674"/>
                    <a:pt x="52578" y="185674"/>
                  </a:cubicBezTo>
                  <a:cubicBezTo>
                    <a:pt x="87630" y="185674"/>
                    <a:pt x="98933" y="163703"/>
                    <a:pt x="98679" y="146685"/>
                  </a:cubicBezTo>
                  <a:cubicBezTo>
                    <a:pt x="98298" y="118618"/>
                    <a:pt x="72644" y="106553"/>
                    <a:pt x="46101" y="106553"/>
                  </a:cubicBezTo>
                  <a:lnTo>
                    <a:pt x="30734" y="106553"/>
                  </a:lnTo>
                  <a:lnTo>
                    <a:pt x="30734" y="86233"/>
                  </a:lnTo>
                  <a:lnTo>
                    <a:pt x="46101" y="86233"/>
                  </a:lnTo>
                  <a:cubicBezTo>
                    <a:pt x="66167" y="86233"/>
                    <a:pt x="91567" y="76073"/>
                    <a:pt x="91567" y="52197"/>
                  </a:cubicBezTo>
                  <a:cubicBezTo>
                    <a:pt x="91567" y="36195"/>
                    <a:pt x="81280" y="21844"/>
                    <a:pt x="55880" y="21844"/>
                  </a:cubicBezTo>
                  <a:cubicBezTo>
                    <a:pt x="39624" y="21844"/>
                    <a:pt x="23876" y="28956"/>
                    <a:pt x="15113" y="35179"/>
                  </a:cubicBezTo>
                  <a:lnTo>
                    <a:pt x="7620" y="15367"/>
                  </a:lnTo>
                  <a:cubicBezTo>
                    <a:pt x="18542" y="7747"/>
                    <a:pt x="39116" y="0"/>
                    <a:pt x="61087" y="0"/>
                  </a:cubicBezTo>
                  <a:cubicBezTo>
                    <a:pt x="101219" y="0"/>
                    <a:pt x="119380" y="23495"/>
                    <a:pt x="119380" y="47879"/>
                  </a:cubicBezTo>
                  <a:cubicBezTo>
                    <a:pt x="119380" y="68834"/>
                    <a:pt x="106553" y="86487"/>
                    <a:pt x="81788" y="95504"/>
                  </a:cubicBezTo>
                  <a:lnTo>
                    <a:pt x="81788" y="96139"/>
                  </a:lnTo>
                  <a:cubicBezTo>
                    <a:pt x="106807" y="100711"/>
                    <a:pt x="126873" y="119253"/>
                    <a:pt x="127254" y="147447"/>
                  </a:cubicBezTo>
                  <a:cubicBezTo>
                    <a:pt x="127254" y="179578"/>
                    <a:pt x="101600" y="207645"/>
                    <a:pt x="52959" y="207645"/>
                  </a:cubicBezTo>
                  <a:cubicBezTo>
                    <a:pt x="30099" y="207645"/>
                    <a:pt x="10033" y="200533"/>
                    <a:pt x="0" y="194056"/>
                  </a:cubicBezTo>
                  <a:close/>
                </a:path>
              </a:pathLst>
            </a:custGeom>
            <a:solidFill>
              <a:srgbClr val="FFFFFF"/>
            </a:solidFill>
          </p:spPr>
        </p:sp>
        <p:sp>
          <p:nvSpPr>
            <p:cNvPr name="Freeform 28" id="28"/>
            <p:cNvSpPr/>
            <p:nvPr/>
          </p:nvSpPr>
          <p:spPr>
            <a:xfrm flipH="false" flipV="false" rot="0">
              <a:off x="698373" y="66929"/>
              <a:ext cx="148971" cy="200914"/>
            </a:xfrm>
            <a:custGeom>
              <a:avLst/>
              <a:gdLst/>
              <a:ahLst/>
              <a:cxnLst/>
              <a:rect r="r" b="b" t="t" l="l"/>
              <a:pathLst>
                <a:path h="200914" w="148971">
                  <a:moveTo>
                    <a:pt x="94615" y="124841"/>
                  </a:moveTo>
                  <a:lnTo>
                    <a:pt x="94615" y="57785"/>
                  </a:lnTo>
                  <a:cubicBezTo>
                    <a:pt x="94615" y="47244"/>
                    <a:pt x="94869" y="36830"/>
                    <a:pt x="95504" y="26289"/>
                  </a:cubicBezTo>
                  <a:lnTo>
                    <a:pt x="94615" y="26289"/>
                  </a:lnTo>
                  <a:cubicBezTo>
                    <a:pt x="88392" y="37973"/>
                    <a:pt x="83312" y="46736"/>
                    <a:pt x="77724" y="56007"/>
                  </a:cubicBezTo>
                  <a:lnTo>
                    <a:pt x="27940" y="124333"/>
                  </a:lnTo>
                  <a:lnTo>
                    <a:pt x="27940" y="124968"/>
                  </a:lnTo>
                  <a:close/>
                  <a:moveTo>
                    <a:pt x="94615" y="200914"/>
                  </a:moveTo>
                  <a:lnTo>
                    <a:pt x="94615" y="145796"/>
                  </a:lnTo>
                  <a:lnTo>
                    <a:pt x="0" y="145796"/>
                  </a:lnTo>
                  <a:lnTo>
                    <a:pt x="0" y="128270"/>
                  </a:lnTo>
                  <a:lnTo>
                    <a:pt x="90805" y="0"/>
                  </a:lnTo>
                  <a:lnTo>
                    <a:pt x="120523" y="0"/>
                  </a:lnTo>
                  <a:lnTo>
                    <a:pt x="120523" y="124841"/>
                  </a:lnTo>
                  <a:lnTo>
                    <a:pt x="148971" y="124841"/>
                  </a:lnTo>
                  <a:lnTo>
                    <a:pt x="148971" y="145796"/>
                  </a:lnTo>
                  <a:lnTo>
                    <a:pt x="120650" y="145796"/>
                  </a:lnTo>
                  <a:lnTo>
                    <a:pt x="120650" y="200787"/>
                  </a:lnTo>
                  <a:close/>
                </a:path>
              </a:pathLst>
            </a:custGeom>
            <a:solidFill>
              <a:srgbClr val="FFFFFF"/>
            </a:solidFill>
          </p:spPr>
        </p:sp>
        <p:sp>
          <p:nvSpPr>
            <p:cNvPr name="Freeform 29" id="29"/>
            <p:cNvSpPr/>
            <p:nvPr/>
          </p:nvSpPr>
          <p:spPr>
            <a:xfrm flipH="false" flipV="false" rot="0">
              <a:off x="867029" y="67056"/>
              <a:ext cx="126619" cy="204089"/>
            </a:xfrm>
            <a:custGeom>
              <a:avLst/>
              <a:gdLst/>
              <a:ahLst/>
              <a:cxnLst/>
              <a:rect r="r" b="b" t="t" l="l"/>
              <a:pathLst>
                <a:path h="204089" w="126619">
                  <a:moveTo>
                    <a:pt x="122682" y="22733"/>
                  </a:moveTo>
                  <a:lnTo>
                    <a:pt x="44958" y="22733"/>
                  </a:lnTo>
                  <a:lnTo>
                    <a:pt x="37084" y="74295"/>
                  </a:lnTo>
                  <a:cubicBezTo>
                    <a:pt x="41783" y="73660"/>
                    <a:pt x="46101" y="73406"/>
                    <a:pt x="53721" y="73406"/>
                  </a:cubicBezTo>
                  <a:cubicBezTo>
                    <a:pt x="69723" y="73406"/>
                    <a:pt x="85090" y="76454"/>
                    <a:pt x="97536" y="84201"/>
                  </a:cubicBezTo>
                  <a:cubicBezTo>
                    <a:pt x="113538" y="92837"/>
                    <a:pt x="126619" y="110490"/>
                    <a:pt x="126619" y="135509"/>
                  </a:cubicBezTo>
                  <a:cubicBezTo>
                    <a:pt x="126619" y="174752"/>
                    <a:pt x="94996" y="204089"/>
                    <a:pt x="50800" y="204089"/>
                  </a:cubicBezTo>
                  <a:cubicBezTo>
                    <a:pt x="28575" y="204089"/>
                    <a:pt x="10033" y="197866"/>
                    <a:pt x="0" y="191770"/>
                  </a:cubicBezTo>
                  <a:lnTo>
                    <a:pt x="6858" y="171069"/>
                  </a:lnTo>
                  <a:cubicBezTo>
                    <a:pt x="15367" y="176022"/>
                    <a:pt x="31877" y="182245"/>
                    <a:pt x="50673" y="182245"/>
                  </a:cubicBezTo>
                  <a:cubicBezTo>
                    <a:pt x="76327" y="182245"/>
                    <a:pt x="98933" y="165608"/>
                    <a:pt x="98552" y="138684"/>
                  </a:cubicBezTo>
                  <a:cubicBezTo>
                    <a:pt x="98552" y="112776"/>
                    <a:pt x="80645" y="94488"/>
                    <a:pt x="40259" y="94488"/>
                  </a:cubicBezTo>
                  <a:cubicBezTo>
                    <a:pt x="28321" y="94488"/>
                    <a:pt x="19304" y="95377"/>
                    <a:pt x="11811" y="96393"/>
                  </a:cubicBezTo>
                  <a:lnTo>
                    <a:pt x="25019" y="0"/>
                  </a:lnTo>
                  <a:lnTo>
                    <a:pt x="122428" y="0"/>
                  </a:lnTo>
                  <a:close/>
                </a:path>
              </a:pathLst>
            </a:custGeom>
            <a:solidFill>
              <a:srgbClr val="FFFFFF"/>
            </a:solidFill>
          </p:spPr>
        </p:sp>
        <p:sp>
          <p:nvSpPr>
            <p:cNvPr name="Freeform 30" id="30"/>
            <p:cNvSpPr/>
            <p:nvPr/>
          </p:nvSpPr>
          <p:spPr>
            <a:xfrm flipH="false" flipV="false" rot="0">
              <a:off x="1025779" y="63500"/>
              <a:ext cx="138430" cy="207772"/>
            </a:xfrm>
            <a:custGeom>
              <a:avLst/>
              <a:gdLst/>
              <a:ahLst/>
              <a:cxnLst/>
              <a:rect r="r" b="b" t="t" l="l"/>
              <a:pathLst>
                <a:path h="207772" w="138430">
                  <a:moveTo>
                    <a:pt x="27813" y="104775"/>
                  </a:moveTo>
                  <a:cubicBezTo>
                    <a:pt x="27813" y="156972"/>
                    <a:pt x="44069" y="186690"/>
                    <a:pt x="69215" y="186690"/>
                  </a:cubicBezTo>
                  <a:cubicBezTo>
                    <a:pt x="97155" y="186690"/>
                    <a:pt x="110617" y="154178"/>
                    <a:pt x="110617" y="102870"/>
                  </a:cubicBezTo>
                  <a:cubicBezTo>
                    <a:pt x="110617" y="53467"/>
                    <a:pt x="98044" y="20955"/>
                    <a:pt x="69215" y="20955"/>
                  </a:cubicBezTo>
                  <a:cubicBezTo>
                    <a:pt x="45339" y="20955"/>
                    <a:pt x="27813" y="50038"/>
                    <a:pt x="27813" y="104775"/>
                  </a:cubicBezTo>
                  <a:moveTo>
                    <a:pt x="138430" y="101727"/>
                  </a:moveTo>
                  <a:cubicBezTo>
                    <a:pt x="138430" y="170053"/>
                    <a:pt x="112395" y="207772"/>
                    <a:pt x="67691" y="207772"/>
                  </a:cubicBezTo>
                  <a:cubicBezTo>
                    <a:pt x="27940" y="207772"/>
                    <a:pt x="635" y="170942"/>
                    <a:pt x="0" y="104521"/>
                  </a:cubicBezTo>
                  <a:cubicBezTo>
                    <a:pt x="0" y="36830"/>
                    <a:pt x="29718" y="0"/>
                    <a:pt x="71120" y="0"/>
                  </a:cubicBezTo>
                  <a:cubicBezTo>
                    <a:pt x="113665" y="0"/>
                    <a:pt x="138430" y="37719"/>
                    <a:pt x="138430" y="101727"/>
                  </a:cubicBezTo>
                </a:path>
              </a:pathLst>
            </a:custGeom>
            <a:solidFill>
              <a:srgbClr val="FFFFFF"/>
            </a:solidFill>
          </p:spPr>
        </p:sp>
        <p:sp>
          <p:nvSpPr>
            <p:cNvPr name="Freeform 31" id="31"/>
            <p:cNvSpPr/>
            <p:nvPr/>
          </p:nvSpPr>
          <p:spPr>
            <a:xfrm flipH="false" flipV="false" rot="0">
              <a:off x="1186180" y="63500"/>
              <a:ext cx="138430" cy="207772"/>
            </a:xfrm>
            <a:custGeom>
              <a:avLst/>
              <a:gdLst/>
              <a:ahLst/>
              <a:cxnLst/>
              <a:rect r="r" b="b" t="t" l="l"/>
              <a:pathLst>
                <a:path h="207772" w="138430">
                  <a:moveTo>
                    <a:pt x="27813" y="104775"/>
                  </a:moveTo>
                  <a:cubicBezTo>
                    <a:pt x="27813" y="156972"/>
                    <a:pt x="44069" y="186690"/>
                    <a:pt x="69215" y="186690"/>
                  </a:cubicBezTo>
                  <a:cubicBezTo>
                    <a:pt x="97155" y="186690"/>
                    <a:pt x="110617" y="154178"/>
                    <a:pt x="110617" y="102870"/>
                  </a:cubicBezTo>
                  <a:cubicBezTo>
                    <a:pt x="110617" y="53467"/>
                    <a:pt x="98044" y="20955"/>
                    <a:pt x="69215" y="20955"/>
                  </a:cubicBezTo>
                  <a:cubicBezTo>
                    <a:pt x="45339" y="20955"/>
                    <a:pt x="27813" y="50038"/>
                    <a:pt x="27813" y="104775"/>
                  </a:cubicBezTo>
                  <a:moveTo>
                    <a:pt x="138430" y="101727"/>
                  </a:moveTo>
                  <a:cubicBezTo>
                    <a:pt x="138430" y="170053"/>
                    <a:pt x="112395" y="207772"/>
                    <a:pt x="67691" y="207772"/>
                  </a:cubicBezTo>
                  <a:cubicBezTo>
                    <a:pt x="27940" y="207772"/>
                    <a:pt x="635" y="170942"/>
                    <a:pt x="0" y="104521"/>
                  </a:cubicBezTo>
                  <a:cubicBezTo>
                    <a:pt x="0" y="36830"/>
                    <a:pt x="29718" y="0"/>
                    <a:pt x="70993" y="0"/>
                  </a:cubicBezTo>
                  <a:cubicBezTo>
                    <a:pt x="113538" y="0"/>
                    <a:pt x="138303" y="37719"/>
                    <a:pt x="138303" y="101727"/>
                  </a:cubicBezTo>
                </a:path>
              </a:pathLst>
            </a:custGeom>
            <a:solidFill>
              <a:srgbClr val="FFFFFF"/>
            </a:solidFill>
          </p:spPr>
        </p:sp>
        <p:sp>
          <p:nvSpPr>
            <p:cNvPr name="Freeform 32" id="32"/>
            <p:cNvSpPr/>
            <p:nvPr/>
          </p:nvSpPr>
          <p:spPr>
            <a:xfrm flipH="false" flipV="false" rot="0">
              <a:off x="1346581" y="63500"/>
              <a:ext cx="138430" cy="207772"/>
            </a:xfrm>
            <a:custGeom>
              <a:avLst/>
              <a:gdLst/>
              <a:ahLst/>
              <a:cxnLst/>
              <a:rect r="r" b="b" t="t" l="l"/>
              <a:pathLst>
                <a:path h="207772" w="138430">
                  <a:moveTo>
                    <a:pt x="27813" y="104775"/>
                  </a:moveTo>
                  <a:cubicBezTo>
                    <a:pt x="27813" y="156972"/>
                    <a:pt x="44069" y="186690"/>
                    <a:pt x="69215" y="186690"/>
                  </a:cubicBezTo>
                  <a:cubicBezTo>
                    <a:pt x="97155" y="186690"/>
                    <a:pt x="110617" y="154178"/>
                    <a:pt x="110617" y="102870"/>
                  </a:cubicBezTo>
                  <a:cubicBezTo>
                    <a:pt x="110617" y="53467"/>
                    <a:pt x="98044" y="20955"/>
                    <a:pt x="69215" y="20955"/>
                  </a:cubicBezTo>
                  <a:cubicBezTo>
                    <a:pt x="45339" y="20955"/>
                    <a:pt x="27813" y="50038"/>
                    <a:pt x="27813" y="104775"/>
                  </a:cubicBezTo>
                  <a:moveTo>
                    <a:pt x="138430" y="101727"/>
                  </a:moveTo>
                  <a:cubicBezTo>
                    <a:pt x="138430" y="170053"/>
                    <a:pt x="112395" y="207772"/>
                    <a:pt x="67691" y="207772"/>
                  </a:cubicBezTo>
                  <a:cubicBezTo>
                    <a:pt x="27940" y="207772"/>
                    <a:pt x="635" y="170942"/>
                    <a:pt x="0" y="104521"/>
                  </a:cubicBezTo>
                  <a:cubicBezTo>
                    <a:pt x="0" y="36830"/>
                    <a:pt x="29718" y="0"/>
                    <a:pt x="71120" y="0"/>
                  </a:cubicBezTo>
                  <a:cubicBezTo>
                    <a:pt x="113665" y="0"/>
                    <a:pt x="138430" y="37719"/>
                    <a:pt x="138430" y="101727"/>
                  </a:cubicBezTo>
                </a:path>
              </a:pathLst>
            </a:custGeom>
            <a:solidFill>
              <a:srgbClr val="FFFFFF"/>
            </a:solidFill>
          </p:spPr>
        </p:sp>
      </p:grpSp>
      <p:grpSp>
        <p:nvGrpSpPr>
          <p:cNvPr name="Group 33" id="33"/>
          <p:cNvGrpSpPr>
            <a:grpSpLocks noChangeAspect="true"/>
          </p:cNvGrpSpPr>
          <p:nvPr/>
        </p:nvGrpSpPr>
        <p:grpSpPr>
          <a:xfrm rot="0">
            <a:off x="1201836" y="3697738"/>
            <a:ext cx="1570368" cy="316525"/>
            <a:chOff x="0" y="0"/>
            <a:chExt cx="1570368" cy="316522"/>
          </a:xfrm>
        </p:grpSpPr>
        <p:sp>
          <p:nvSpPr>
            <p:cNvPr name="Freeform 34" id="34"/>
            <p:cNvSpPr/>
            <p:nvPr/>
          </p:nvSpPr>
          <p:spPr>
            <a:xfrm flipH="false" flipV="false" rot="0">
              <a:off x="63500" y="63500"/>
              <a:ext cx="126365" cy="189611"/>
            </a:xfrm>
            <a:custGeom>
              <a:avLst/>
              <a:gdLst/>
              <a:ahLst/>
              <a:cxnLst/>
              <a:rect r="r" b="b" t="t" l="l"/>
              <a:pathLst>
                <a:path h="189611" w="126365">
                  <a:moveTo>
                    <a:pt x="25400" y="95631"/>
                  </a:moveTo>
                  <a:cubicBezTo>
                    <a:pt x="25400" y="143256"/>
                    <a:pt x="40259" y="170434"/>
                    <a:pt x="63119" y="170434"/>
                  </a:cubicBezTo>
                  <a:cubicBezTo>
                    <a:pt x="88519" y="170434"/>
                    <a:pt x="100838" y="140843"/>
                    <a:pt x="100838" y="93980"/>
                  </a:cubicBezTo>
                  <a:cubicBezTo>
                    <a:pt x="100838" y="48895"/>
                    <a:pt x="89408" y="19304"/>
                    <a:pt x="63119" y="19304"/>
                  </a:cubicBezTo>
                  <a:cubicBezTo>
                    <a:pt x="41402" y="19177"/>
                    <a:pt x="25400" y="45720"/>
                    <a:pt x="25400" y="95631"/>
                  </a:cubicBezTo>
                  <a:moveTo>
                    <a:pt x="126238" y="92837"/>
                  </a:moveTo>
                  <a:cubicBezTo>
                    <a:pt x="126238" y="155194"/>
                    <a:pt x="102489" y="189611"/>
                    <a:pt x="61595" y="189611"/>
                  </a:cubicBezTo>
                  <a:cubicBezTo>
                    <a:pt x="25400" y="189484"/>
                    <a:pt x="508" y="155956"/>
                    <a:pt x="0" y="95377"/>
                  </a:cubicBezTo>
                  <a:cubicBezTo>
                    <a:pt x="0" y="33528"/>
                    <a:pt x="27178" y="0"/>
                    <a:pt x="64897" y="0"/>
                  </a:cubicBezTo>
                  <a:cubicBezTo>
                    <a:pt x="103759" y="0"/>
                    <a:pt x="126365" y="34417"/>
                    <a:pt x="126365" y="92837"/>
                  </a:cubicBezTo>
                </a:path>
              </a:pathLst>
            </a:custGeom>
            <a:solidFill>
              <a:srgbClr val="FFFFFF"/>
            </a:solidFill>
          </p:spPr>
        </p:sp>
        <p:sp>
          <p:nvSpPr>
            <p:cNvPr name="Freeform 35" id="35"/>
            <p:cNvSpPr/>
            <p:nvPr/>
          </p:nvSpPr>
          <p:spPr>
            <a:xfrm flipH="false" flipV="false" rot="0">
              <a:off x="211455" y="66548"/>
              <a:ext cx="115570" cy="186563"/>
            </a:xfrm>
            <a:custGeom>
              <a:avLst/>
              <a:gdLst/>
              <a:ahLst/>
              <a:cxnLst/>
              <a:rect r="r" b="b" t="t" l="l"/>
              <a:pathLst>
                <a:path h="186563" w="115570">
                  <a:moveTo>
                    <a:pt x="111887" y="20955"/>
                  </a:moveTo>
                  <a:lnTo>
                    <a:pt x="41021" y="20955"/>
                  </a:lnTo>
                  <a:lnTo>
                    <a:pt x="33909" y="68072"/>
                  </a:lnTo>
                  <a:cubicBezTo>
                    <a:pt x="38227" y="67564"/>
                    <a:pt x="42164" y="67183"/>
                    <a:pt x="49022" y="67183"/>
                  </a:cubicBezTo>
                  <a:cubicBezTo>
                    <a:pt x="63627" y="67183"/>
                    <a:pt x="77597" y="69977"/>
                    <a:pt x="89027" y="77089"/>
                  </a:cubicBezTo>
                  <a:cubicBezTo>
                    <a:pt x="103632" y="84963"/>
                    <a:pt x="115570" y="101092"/>
                    <a:pt x="115570" y="123952"/>
                  </a:cubicBezTo>
                  <a:cubicBezTo>
                    <a:pt x="115570" y="159766"/>
                    <a:pt x="86741" y="186563"/>
                    <a:pt x="46355" y="186563"/>
                  </a:cubicBezTo>
                  <a:cubicBezTo>
                    <a:pt x="26035" y="186563"/>
                    <a:pt x="9144" y="180975"/>
                    <a:pt x="0" y="175260"/>
                  </a:cubicBezTo>
                  <a:lnTo>
                    <a:pt x="6350" y="156337"/>
                  </a:lnTo>
                  <a:cubicBezTo>
                    <a:pt x="14097" y="160782"/>
                    <a:pt x="29210" y="166497"/>
                    <a:pt x="46355" y="166497"/>
                  </a:cubicBezTo>
                  <a:cubicBezTo>
                    <a:pt x="69850" y="166497"/>
                    <a:pt x="90424" y="151257"/>
                    <a:pt x="90043" y="126746"/>
                  </a:cubicBezTo>
                  <a:cubicBezTo>
                    <a:pt x="90043" y="102997"/>
                    <a:pt x="73787" y="86360"/>
                    <a:pt x="36830" y="86360"/>
                  </a:cubicBezTo>
                  <a:cubicBezTo>
                    <a:pt x="26035" y="86360"/>
                    <a:pt x="17653" y="87249"/>
                    <a:pt x="10795" y="88011"/>
                  </a:cubicBezTo>
                  <a:lnTo>
                    <a:pt x="22733" y="0"/>
                  </a:lnTo>
                  <a:lnTo>
                    <a:pt x="111633" y="0"/>
                  </a:lnTo>
                  <a:close/>
                </a:path>
              </a:pathLst>
            </a:custGeom>
            <a:solidFill>
              <a:srgbClr val="FFFFFF"/>
            </a:solidFill>
          </p:spPr>
        </p:sp>
        <p:sp>
          <p:nvSpPr>
            <p:cNvPr name="Freeform 36" id="36"/>
            <p:cNvSpPr/>
            <p:nvPr/>
          </p:nvSpPr>
          <p:spPr>
            <a:xfrm flipH="false" flipV="false" rot="0">
              <a:off x="358013" y="63500"/>
              <a:ext cx="115951" cy="189484"/>
            </a:xfrm>
            <a:custGeom>
              <a:avLst/>
              <a:gdLst/>
              <a:ahLst/>
              <a:cxnLst/>
              <a:rect r="r" b="b" t="t" l="l"/>
              <a:pathLst>
                <a:path h="189484" w="115951">
                  <a:moveTo>
                    <a:pt x="6731" y="158242"/>
                  </a:moveTo>
                  <a:cubicBezTo>
                    <a:pt x="13843" y="162433"/>
                    <a:pt x="30226" y="169545"/>
                    <a:pt x="47879" y="169545"/>
                  </a:cubicBezTo>
                  <a:cubicBezTo>
                    <a:pt x="79883" y="169545"/>
                    <a:pt x="90170" y="149479"/>
                    <a:pt x="89916" y="133985"/>
                  </a:cubicBezTo>
                  <a:cubicBezTo>
                    <a:pt x="89662" y="108331"/>
                    <a:pt x="66167" y="97282"/>
                    <a:pt x="41910" y="97282"/>
                  </a:cubicBezTo>
                  <a:lnTo>
                    <a:pt x="27940" y="97282"/>
                  </a:lnTo>
                  <a:lnTo>
                    <a:pt x="27940" y="78740"/>
                  </a:lnTo>
                  <a:lnTo>
                    <a:pt x="41910" y="78740"/>
                  </a:lnTo>
                  <a:cubicBezTo>
                    <a:pt x="60198" y="78740"/>
                    <a:pt x="83312" y="69469"/>
                    <a:pt x="83312" y="47752"/>
                  </a:cubicBezTo>
                  <a:cubicBezTo>
                    <a:pt x="83312" y="33147"/>
                    <a:pt x="73914" y="20066"/>
                    <a:pt x="50800" y="20066"/>
                  </a:cubicBezTo>
                  <a:cubicBezTo>
                    <a:pt x="35941" y="20066"/>
                    <a:pt x="21590" y="26543"/>
                    <a:pt x="13589" y="32131"/>
                  </a:cubicBezTo>
                  <a:lnTo>
                    <a:pt x="6731" y="14097"/>
                  </a:lnTo>
                  <a:cubicBezTo>
                    <a:pt x="16764" y="7112"/>
                    <a:pt x="35560" y="0"/>
                    <a:pt x="55626" y="0"/>
                  </a:cubicBezTo>
                  <a:cubicBezTo>
                    <a:pt x="92202" y="0"/>
                    <a:pt x="108839" y="21463"/>
                    <a:pt x="108839" y="43688"/>
                  </a:cubicBezTo>
                  <a:cubicBezTo>
                    <a:pt x="108839" y="62865"/>
                    <a:pt x="97155" y="78994"/>
                    <a:pt x="74549" y="87122"/>
                  </a:cubicBezTo>
                  <a:lnTo>
                    <a:pt x="74549" y="87630"/>
                  </a:lnTo>
                  <a:cubicBezTo>
                    <a:pt x="97409" y="91821"/>
                    <a:pt x="115697" y="108839"/>
                    <a:pt x="115951" y="134493"/>
                  </a:cubicBezTo>
                  <a:cubicBezTo>
                    <a:pt x="115951" y="163830"/>
                    <a:pt x="92456" y="189484"/>
                    <a:pt x="48260" y="189484"/>
                  </a:cubicBezTo>
                  <a:cubicBezTo>
                    <a:pt x="27432" y="189484"/>
                    <a:pt x="9144" y="183007"/>
                    <a:pt x="0" y="177038"/>
                  </a:cubicBezTo>
                  <a:close/>
                </a:path>
              </a:pathLst>
            </a:custGeom>
            <a:solidFill>
              <a:srgbClr val="FFFFFF"/>
            </a:solidFill>
          </p:spPr>
        </p:sp>
        <p:sp>
          <p:nvSpPr>
            <p:cNvPr name="Freeform 37" id="37"/>
            <p:cNvSpPr/>
            <p:nvPr/>
          </p:nvSpPr>
          <p:spPr>
            <a:xfrm flipH="false" flipV="false" rot="0">
              <a:off x="505079" y="63500"/>
              <a:ext cx="118618" cy="186436"/>
            </a:xfrm>
            <a:custGeom>
              <a:avLst/>
              <a:gdLst/>
              <a:ahLst/>
              <a:cxnLst/>
              <a:rect r="r" b="b" t="t" l="l"/>
              <a:pathLst>
                <a:path h="186436" w="118618">
                  <a:moveTo>
                    <a:pt x="0" y="186436"/>
                  </a:moveTo>
                  <a:lnTo>
                    <a:pt x="0" y="171196"/>
                  </a:lnTo>
                  <a:lnTo>
                    <a:pt x="19685" y="152273"/>
                  </a:lnTo>
                  <a:cubicBezTo>
                    <a:pt x="67183" y="107696"/>
                    <a:pt x="88900" y="84074"/>
                    <a:pt x="88900" y="56388"/>
                  </a:cubicBezTo>
                  <a:cubicBezTo>
                    <a:pt x="88900" y="37719"/>
                    <a:pt x="80010" y="20574"/>
                    <a:pt x="52324" y="20574"/>
                  </a:cubicBezTo>
                  <a:cubicBezTo>
                    <a:pt x="35433" y="20574"/>
                    <a:pt x="21463" y="29083"/>
                    <a:pt x="12954" y="36068"/>
                  </a:cubicBezTo>
                  <a:lnTo>
                    <a:pt x="4953" y="18542"/>
                  </a:lnTo>
                  <a:cubicBezTo>
                    <a:pt x="17399" y="8128"/>
                    <a:pt x="36068" y="0"/>
                    <a:pt x="57150" y="0"/>
                  </a:cubicBezTo>
                  <a:cubicBezTo>
                    <a:pt x="97155" y="0"/>
                    <a:pt x="114046" y="27051"/>
                    <a:pt x="114046" y="53340"/>
                  </a:cubicBezTo>
                  <a:cubicBezTo>
                    <a:pt x="114046" y="87122"/>
                    <a:pt x="89154" y="114554"/>
                    <a:pt x="50038" y="151765"/>
                  </a:cubicBezTo>
                  <a:lnTo>
                    <a:pt x="35433" y="165354"/>
                  </a:lnTo>
                  <a:lnTo>
                    <a:pt x="35433" y="165862"/>
                  </a:lnTo>
                  <a:lnTo>
                    <a:pt x="118618" y="165862"/>
                  </a:lnTo>
                  <a:lnTo>
                    <a:pt x="118618" y="186436"/>
                  </a:lnTo>
                  <a:close/>
                </a:path>
              </a:pathLst>
            </a:custGeom>
            <a:solidFill>
              <a:srgbClr val="FFFFFF"/>
            </a:solidFill>
          </p:spPr>
        </p:sp>
        <p:sp>
          <p:nvSpPr>
            <p:cNvPr name="Freeform 38" id="38"/>
            <p:cNvSpPr/>
            <p:nvPr/>
          </p:nvSpPr>
          <p:spPr>
            <a:xfrm flipH="false" flipV="false" rot="0">
              <a:off x="650113" y="63373"/>
              <a:ext cx="124968" cy="189484"/>
            </a:xfrm>
            <a:custGeom>
              <a:avLst/>
              <a:gdLst/>
              <a:ahLst/>
              <a:cxnLst/>
              <a:rect r="r" b="b" t="t" l="l"/>
              <a:pathLst>
                <a:path h="189484" w="124968">
                  <a:moveTo>
                    <a:pt x="25019" y="63881"/>
                  </a:moveTo>
                  <a:cubicBezTo>
                    <a:pt x="25019" y="86741"/>
                    <a:pt x="38989" y="102743"/>
                    <a:pt x="60706" y="102743"/>
                  </a:cubicBezTo>
                  <a:cubicBezTo>
                    <a:pt x="77597" y="102743"/>
                    <a:pt x="90678" y="94615"/>
                    <a:pt x="97282" y="83566"/>
                  </a:cubicBezTo>
                  <a:cubicBezTo>
                    <a:pt x="98679" y="81026"/>
                    <a:pt x="99568" y="78486"/>
                    <a:pt x="99568" y="74295"/>
                  </a:cubicBezTo>
                  <a:cubicBezTo>
                    <a:pt x="99568" y="43053"/>
                    <a:pt x="87884" y="19050"/>
                    <a:pt x="61214" y="19050"/>
                  </a:cubicBezTo>
                  <a:cubicBezTo>
                    <a:pt x="40005" y="19050"/>
                    <a:pt x="24892" y="37719"/>
                    <a:pt x="24892" y="63881"/>
                  </a:cubicBezTo>
                  <a:moveTo>
                    <a:pt x="15748" y="169037"/>
                  </a:moveTo>
                  <a:cubicBezTo>
                    <a:pt x="21209" y="169545"/>
                    <a:pt x="27432" y="169037"/>
                    <a:pt x="36068" y="168148"/>
                  </a:cubicBezTo>
                  <a:cubicBezTo>
                    <a:pt x="50673" y="166116"/>
                    <a:pt x="64389" y="160528"/>
                    <a:pt x="74930" y="150368"/>
                  </a:cubicBezTo>
                  <a:cubicBezTo>
                    <a:pt x="87249" y="139319"/>
                    <a:pt x="96139" y="123317"/>
                    <a:pt x="99568" y="101854"/>
                  </a:cubicBezTo>
                  <a:lnTo>
                    <a:pt x="98679" y="101854"/>
                  </a:lnTo>
                  <a:cubicBezTo>
                    <a:pt x="88392" y="114300"/>
                    <a:pt x="73533" y="121285"/>
                    <a:pt x="54610" y="121285"/>
                  </a:cubicBezTo>
                  <a:cubicBezTo>
                    <a:pt x="21463" y="121285"/>
                    <a:pt x="0" y="96520"/>
                    <a:pt x="0" y="65151"/>
                  </a:cubicBezTo>
                  <a:cubicBezTo>
                    <a:pt x="0" y="30480"/>
                    <a:pt x="25400" y="0"/>
                    <a:pt x="63500" y="0"/>
                  </a:cubicBezTo>
                  <a:cubicBezTo>
                    <a:pt x="101600" y="0"/>
                    <a:pt x="124968" y="30226"/>
                    <a:pt x="124968" y="77597"/>
                  </a:cubicBezTo>
                  <a:cubicBezTo>
                    <a:pt x="124968" y="117602"/>
                    <a:pt x="111252" y="145796"/>
                    <a:pt x="92964" y="163322"/>
                  </a:cubicBezTo>
                  <a:cubicBezTo>
                    <a:pt x="78740" y="177165"/>
                    <a:pt x="58928" y="185547"/>
                    <a:pt x="38989" y="187833"/>
                  </a:cubicBezTo>
                  <a:cubicBezTo>
                    <a:pt x="29845" y="189230"/>
                    <a:pt x="21844" y="189484"/>
                    <a:pt x="15875" y="189230"/>
                  </a:cubicBezTo>
                  <a:close/>
                </a:path>
              </a:pathLst>
            </a:custGeom>
            <a:solidFill>
              <a:srgbClr val="FFFFFF"/>
            </a:solidFill>
          </p:spPr>
        </p:sp>
        <p:sp>
          <p:nvSpPr>
            <p:cNvPr name="Freeform 39" id="39"/>
            <p:cNvSpPr/>
            <p:nvPr/>
          </p:nvSpPr>
          <p:spPr>
            <a:xfrm flipH="false" flipV="false" rot="0">
              <a:off x="794512" y="63754"/>
              <a:ext cx="127381" cy="189230"/>
            </a:xfrm>
            <a:custGeom>
              <a:avLst/>
              <a:gdLst/>
              <a:ahLst/>
              <a:cxnLst/>
              <a:rect r="r" b="b" t="t" l="l"/>
              <a:pathLst>
                <a:path h="189230" w="127381">
                  <a:moveTo>
                    <a:pt x="102108" y="126111"/>
                  </a:moveTo>
                  <a:cubicBezTo>
                    <a:pt x="102108" y="99822"/>
                    <a:pt x="86995" y="84074"/>
                    <a:pt x="63754" y="84074"/>
                  </a:cubicBezTo>
                  <a:cubicBezTo>
                    <a:pt x="48641" y="84074"/>
                    <a:pt x="34290" y="93091"/>
                    <a:pt x="27432" y="106680"/>
                  </a:cubicBezTo>
                  <a:cubicBezTo>
                    <a:pt x="26035" y="109474"/>
                    <a:pt x="24892" y="112903"/>
                    <a:pt x="24892" y="117348"/>
                  </a:cubicBezTo>
                  <a:cubicBezTo>
                    <a:pt x="25146" y="147574"/>
                    <a:pt x="39497" y="170053"/>
                    <a:pt x="66040" y="170053"/>
                  </a:cubicBezTo>
                  <a:cubicBezTo>
                    <a:pt x="87503" y="170053"/>
                    <a:pt x="102108" y="152273"/>
                    <a:pt x="102108" y="126111"/>
                  </a:cubicBezTo>
                  <a:moveTo>
                    <a:pt x="109220" y="20320"/>
                  </a:moveTo>
                  <a:cubicBezTo>
                    <a:pt x="104140" y="20066"/>
                    <a:pt x="97536" y="20574"/>
                    <a:pt x="90297" y="21717"/>
                  </a:cubicBezTo>
                  <a:cubicBezTo>
                    <a:pt x="50546" y="27940"/>
                    <a:pt x="29972" y="56134"/>
                    <a:pt x="25654" y="86614"/>
                  </a:cubicBezTo>
                  <a:lnTo>
                    <a:pt x="26162" y="86614"/>
                  </a:lnTo>
                  <a:cubicBezTo>
                    <a:pt x="35052" y="74803"/>
                    <a:pt x="50800" y="65151"/>
                    <a:pt x="71374" y="65151"/>
                  </a:cubicBezTo>
                  <a:cubicBezTo>
                    <a:pt x="104267" y="65151"/>
                    <a:pt x="127381" y="88900"/>
                    <a:pt x="127381" y="124333"/>
                  </a:cubicBezTo>
                  <a:cubicBezTo>
                    <a:pt x="127381" y="158115"/>
                    <a:pt x="104267" y="189230"/>
                    <a:pt x="65405" y="189230"/>
                  </a:cubicBezTo>
                  <a:cubicBezTo>
                    <a:pt x="25908" y="189230"/>
                    <a:pt x="0" y="158750"/>
                    <a:pt x="0" y="111125"/>
                  </a:cubicBezTo>
                  <a:cubicBezTo>
                    <a:pt x="0" y="75057"/>
                    <a:pt x="12827" y="46609"/>
                    <a:pt x="31369" y="28448"/>
                  </a:cubicBezTo>
                  <a:cubicBezTo>
                    <a:pt x="46863" y="13462"/>
                    <a:pt x="67437" y="4191"/>
                    <a:pt x="90805" y="1397"/>
                  </a:cubicBezTo>
                  <a:cubicBezTo>
                    <a:pt x="98298" y="254"/>
                    <a:pt x="104521" y="0"/>
                    <a:pt x="109093" y="0"/>
                  </a:cubicBezTo>
                  <a:close/>
                </a:path>
              </a:pathLst>
            </a:custGeom>
            <a:solidFill>
              <a:srgbClr val="FFFFFF"/>
            </a:solidFill>
          </p:spPr>
        </p:sp>
        <p:sp>
          <p:nvSpPr>
            <p:cNvPr name="Freeform 40" id="40"/>
            <p:cNvSpPr/>
            <p:nvPr/>
          </p:nvSpPr>
          <p:spPr>
            <a:xfrm flipH="false" flipV="false" rot="0">
              <a:off x="943229" y="66548"/>
              <a:ext cx="115443" cy="186563"/>
            </a:xfrm>
            <a:custGeom>
              <a:avLst/>
              <a:gdLst/>
              <a:ahLst/>
              <a:cxnLst/>
              <a:rect r="r" b="b" t="t" l="l"/>
              <a:pathLst>
                <a:path h="186563" w="115443">
                  <a:moveTo>
                    <a:pt x="111760" y="20955"/>
                  </a:moveTo>
                  <a:lnTo>
                    <a:pt x="40894" y="20955"/>
                  </a:lnTo>
                  <a:lnTo>
                    <a:pt x="33782" y="68072"/>
                  </a:lnTo>
                  <a:cubicBezTo>
                    <a:pt x="38100" y="67564"/>
                    <a:pt x="42037" y="67183"/>
                    <a:pt x="48895" y="67183"/>
                  </a:cubicBezTo>
                  <a:cubicBezTo>
                    <a:pt x="63500" y="67183"/>
                    <a:pt x="77470" y="69977"/>
                    <a:pt x="88900" y="77089"/>
                  </a:cubicBezTo>
                  <a:cubicBezTo>
                    <a:pt x="103505" y="84963"/>
                    <a:pt x="115443" y="101092"/>
                    <a:pt x="115443" y="123952"/>
                  </a:cubicBezTo>
                  <a:cubicBezTo>
                    <a:pt x="115443" y="159766"/>
                    <a:pt x="86614" y="186563"/>
                    <a:pt x="46228" y="186563"/>
                  </a:cubicBezTo>
                  <a:cubicBezTo>
                    <a:pt x="25908" y="186563"/>
                    <a:pt x="9144" y="180975"/>
                    <a:pt x="0" y="175260"/>
                  </a:cubicBezTo>
                  <a:lnTo>
                    <a:pt x="6223" y="156337"/>
                  </a:lnTo>
                  <a:cubicBezTo>
                    <a:pt x="13970" y="160782"/>
                    <a:pt x="29083" y="166497"/>
                    <a:pt x="46228" y="166497"/>
                  </a:cubicBezTo>
                  <a:cubicBezTo>
                    <a:pt x="69723" y="166497"/>
                    <a:pt x="90297" y="151257"/>
                    <a:pt x="89916" y="126746"/>
                  </a:cubicBezTo>
                  <a:cubicBezTo>
                    <a:pt x="89916" y="102997"/>
                    <a:pt x="73660" y="86360"/>
                    <a:pt x="36703" y="86360"/>
                  </a:cubicBezTo>
                  <a:cubicBezTo>
                    <a:pt x="25781" y="86360"/>
                    <a:pt x="17526" y="87249"/>
                    <a:pt x="10668" y="88011"/>
                  </a:cubicBezTo>
                  <a:lnTo>
                    <a:pt x="22733" y="0"/>
                  </a:lnTo>
                  <a:lnTo>
                    <a:pt x="111633" y="0"/>
                  </a:lnTo>
                  <a:close/>
                </a:path>
              </a:pathLst>
            </a:custGeom>
            <a:solidFill>
              <a:srgbClr val="FFFFFF"/>
            </a:solidFill>
          </p:spPr>
        </p:sp>
        <p:sp>
          <p:nvSpPr>
            <p:cNvPr name="Freeform 41" id="41"/>
            <p:cNvSpPr/>
            <p:nvPr/>
          </p:nvSpPr>
          <p:spPr>
            <a:xfrm flipH="false" flipV="false" rot="0">
              <a:off x="1087755" y="63500"/>
              <a:ext cx="126492" cy="189738"/>
            </a:xfrm>
            <a:custGeom>
              <a:avLst/>
              <a:gdLst/>
              <a:ahLst/>
              <a:cxnLst/>
              <a:rect r="r" b="b" t="t" l="l"/>
              <a:pathLst>
                <a:path h="189738" w="126492">
                  <a:moveTo>
                    <a:pt x="25527" y="95631"/>
                  </a:moveTo>
                  <a:cubicBezTo>
                    <a:pt x="25527" y="143256"/>
                    <a:pt x="40386" y="170434"/>
                    <a:pt x="63246" y="170434"/>
                  </a:cubicBezTo>
                  <a:cubicBezTo>
                    <a:pt x="88646" y="170434"/>
                    <a:pt x="100965" y="140843"/>
                    <a:pt x="100965" y="93980"/>
                  </a:cubicBezTo>
                  <a:cubicBezTo>
                    <a:pt x="100965" y="48895"/>
                    <a:pt x="89535" y="19304"/>
                    <a:pt x="63246" y="19304"/>
                  </a:cubicBezTo>
                  <a:cubicBezTo>
                    <a:pt x="41529" y="19304"/>
                    <a:pt x="25527" y="45847"/>
                    <a:pt x="25527" y="95758"/>
                  </a:cubicBezTo>
                  <a:moveTo>
                    <a:pt x="126365" y="92964"/>
                  </a:moveTo>
                  <a:cubicBezTo>
                    <a:pt x="126365" y="155321"/>
                    <a:pt x="102616" y="189738"/>
                    <a:pt x="61722" y="189738"/>
                  </a:cubicBezTo>
                  <a:cubicBezTo>
                    <a:pt x="25400" y="189738"/>
                    <a:pt x="508" y="156210"/>
                    <a:pt x="0" y="95504"/>
                  </a:cubicBezTo>
                  <a:cubicBezTo>
                    <a:pt x="127" y="33528"/>
                    <a:pt x="27305" y="0"/>
                    <a:pt x="65024" y="0"/>
                  </a:cubicBezTo>
                  <a:cubicBezTo>
                    <a:pt x="103886" y="0"/>
                    <a:pt x="126492" y="34417"/>
                    <a:pt x="126492" y="92837"/>
                  </a:cubicBezTo>
                </a:path>
              </a:pathLst>
            </a:custGeom>
            <a:solidFill>
              <a:srgbClr val="FFFFFF"/>
            </a:solidFill>
          </p:spPr>
        </p:sp>
        <p:sp>
          <p:nvSpPr>
            <p:cNvPr name="Freeform 42" id="42"/>
            <p:cNvSpPr/>
            <p:nvPr/>
          </p:nvSpPr>
          <p:spPr>
            <a:xfrm flipH="false" flipV="false" rot="0">
              <a:off x="1234059" y="63627"/>
              <a:ext cx="126365" cy="189611"/>
            </a:xfrm>
            <a:custGeom>
              <a:avLst/>
              <a:gdLst/>
              <a:ahLst/>
              <a:cxnLst/>
              <a:rect r="r" b="b" t="t" l="l"/>
              <a:pathLst>
                <a:path h="189611" w="126365">
                  <a:moveTo>
                    <a:pt x="25527" y="95504"/>
                  </a:moveTo>
                  <a:cubicBezTo>
                    <a:pt x="25527" y="143129"/>
                    <a:pt x="40386" y="170307"/>
                    <a:pt x="63246" y="170307"/>
                  </a:cubicBezTo>
                  <a:cubicBezTo>
                    <a:pt x="88646" y="170307"/>
                    <a:pt x="100965" y="140716"/>
                    <a:pt x="100965" y="93853"/>
                  </a:cubicBezTo>
                  <a:cubicBezTo>
                    <a:pt x="100965" y="48768"/>
                    <a:pt x="89535" y="19177"/>
                    <a:pt x="63246" y="19177"/>
                  </a:cubicBezTo>
                  <a:cubicBezTo>
                    <a:pt x="41529" y="19177"/>
                    <a:pt x="25527" y="45720"/>
                    <a:pt x="25527" y="95631"/>
                  </a:cubicBezTo>
                  <a:moveTo>
                    <a:pt x="126365" y="92837"/>
                  </a:moveTo>
                  <a:cubicBezTo>
                    <a:pt x="126365" y="155194"/>
                    <a:pt x="102616" y="189611"/>
                    <a:pt x="61722" y="189611"/>
                  </a:cubicBezTo>
                  <a:cubicBezTo>
                    <a:pt x="25400" y="189611"/>
                    <a:pt x="508" y="156083"/>
                    <a:pt x="0" y="95377"/>
                  </a:cubicBezTo>
                  <a:cubicBezTo>
                    <a:pt x="0" y="33655"/>
                    <a:pt x="27178" y="0"/>
                    <a:pt x="64897" y="0"/>
                  </a:cubicBezTo>
                  <a:cubicBezTo>
                    <a:pt x="103759" y="0"/>
                    <a:pt x="126365" y="34417"/>
                    <a:pt x="126365" y="92837"/>
                  </a:cubicBezTo>
                </a:path>
              </a:pathLst>
            </a:custGeom>
            <a:solidFill>
              <a:srgbClr val="FFFFFF"/>
            </a:solidFill>
          </p:spPr>
        </p:sp>
        <p:sp>
          <p:nvSpPr>
            <p:cNvPr name="Freeform 43" id="43"/>
            <p:cNvSpPr/>
            <p:nvPr/>
          </p:nvSpPr>
          <p:spPr>
            <a:xfrm flipH="false" flipV="false" rot="0">
              <a:off x="1380490" y="63627"/>
              <a:ext cx="126365" cy="189611"/>
            </a:xfrm>
            <a:custGeom>
              <a:avLst/>
              <a:gdLst/>
              <a:ahLst/>
              <a:cxnLst/>
              <a:rect r="r" b="b" t="t" l="l"/>
              <a:pathLst>
                <a:path h="189611" w="126365">
                  <a:moveTo>
                    <a:pt x="25527" y="95504"/>
                  </a:moveTo>
                  <a:cubicBezTo>
                    <a:pt x="25527" y="143129"/>
                    <a:pt x="40386" y="170307"/>
                    <a:pt x="63246" y="170307"/>
                  </a:cubicBezTo>
                  <a:cubicBezTo>
                    <a:pt x="88646" y="170307"/>
                    <a:pt x="100965" y="140716"/>
                    <a:pt x="100965" y="93853"/>
                  </a:cubicBezTo>
                  <a:cubicBezTo>
                    <a:pt x="100965" y="48768"/>
                    <a:pt x="89535" y="19177"/>
                    <a:pt x="63246" y="19177"/>
                  </a:cubicBezTo>
                  <a:cubicBezTo>
                    <a:pt x="41529" y="19177"/>
                    <a:pt x="25527" y="45720"/>
                    <a:pt x="25527" y="95631"/>
                  </a:cubicBezTo>
                  <a:moveTo>
                    <a:pt x="126365" y="92837"/>
                  </a:moveTo>
                  <a:cubicBezTo>
                    <a:pt x="126365" y="155194"/>
                    <a:pt x="102616" y="189611"/>
                    <a:pt x="61722" y="189611"/>
                  </a:cubicBezTo>
                  <a:cubicBezTo>
                    <a:pt x="25400" y="189611"/>
                    <a:pt x="508" y="156083"/>
                    <a:pt x="0" y="95377"/>
                  </a:cubicBezTo>
                  <a:cubicBezTo>
                    <a:pt x="0" y="33655"/>
                    <a:pt x="27178" y="0"/>
                    <a:pt x="64897" y="0"/>
                  </a:cubicBezTo>
                  <a:cubicBezTo>
                    <a:pt x="103759" y="0"/>
                    <a:pt x="126365" y="34417"/>
                    <a:pt x="126365" y="92837"/>
                  </a:cubicBezTo>
                </a:path>
              </a:pathLst>
            </a:custGeom>
            <a:solidFill>
              <a:srgbClr val="FFFFFF"/>
            </a:solidFill>
          </p:spPr>
        </p:sp>
      </p:grpSp>
      <p:grpSp>
        <p:nvGrpSpPr>
          <p:cNvPr name="Group 44" id="44"/>
          <p:cNvGrpSpPr>
            <a:grpSpLocks noChangeAspect="true"/>
          </p:cNvGrpSpPr>
          <p:nvPr/>
        </p:nvGrpSpPr>
        <p:grpSpPr>
          <a:xfrm rot="0">
            <a:off x="573634" y="1189549"/>
            <a:ext cx="2528468" cy="284845"/>
            <a:chOff x="0" y="0"/>
            <a:chExt cx="2528468" cy="284848"/>
          </a:xfrm>
        </p:grpSpPr>
        <p:sp>
          <p:nvSpPr>
            <p:cNvPr name="Freeform 45" id="45"/>
            <p:cNvSpPr/>
            <p:nvPr/>
          </p:nvSpPr>
          <p:spPr>
            <a:xfrm flipH="false" flipV="false" rot="0">
              <a:off x="0" y="0"/>
              <a:ext cx="2528443" cy="284861"/>
            </a:xfrm>
            <a:custGeom>
              <a:avLst/>
              <a:gdLst/>
              <a:ahLst/>
              <a:cxnLst/>
              <a:rect r="r" b="b" t="t" l="l"/>
              <a:pathLst>
                <a:path h="284861" w="2528443">
                  <a:moveTo>
                    <a:pt x="2401189" y="0"/>
                  </a:moveTo>
                  <a:lnTo>
                    <a:pt x="127254" y="0"/>
                  </a:lnTo>
                  <a:cubicBezTo>
                    <a:pt x="57023" y="0"/>
                    <a:pt x="0" y="57023"/>
                    <a:pt x="0" y="127254"/>
                  </a:cubicBezTo>
                  <a:lnTo>
                    <a:pt x="0" y="157607"/>
                  </a:lnTo>
                  <a:cubicBezTo>
                    <a:pt x="0" y="227838"/>
                    <a:pt x="57023" y="284861"/>
                    <a:pt x="127254" y="284861"/>
                  </a:cubicBezTo>
                  <a:lnTo>
                    <a:pt x="2401189" y="284861"/>
                  </a:lnTo>
                  <a:cubicBezTo>
                    <a:pt x="2471420" y="284861"/>
                    <a:pt x="2528443" y="227965"/>
                    <a:pt x="2528443" y="157607"/>
                  </a:cubicBezTo>
                  <a:lnTo>
                    <a:pt x="2528443" y="127254"/>
                  </a:lnTo>
                  <a:cubicBezTo>
                    <a:pt x="2528443" y="57023"/>
                    <a:pt x="2471547" y="0"/>
                    <a:pt x="2401189" y="0"/>
                  </a:cubicBezTo>
                </a:path>
              </a:pathLst>
            </a:custGeom>
            <a:solidFill>
              <a:srgbClr val="FFFFFF"/>
            </a:solidFill>
          </p:spPr>
        </p:sp>
      </p:grpSp>
      <p:grpSp>
        <p:nvGrpSpPr>
          <p:cNvPr name="Group 46" id="46"/>
          <p:cNvGrpSpPr>
            <a:grpSpLocks noChangeAspect="true"/>
          </p:cNvGrpSpPr>
          <p:nvPr/>
        </p:nvGrpSpPr>
        <p:grpSpPr>
          <a:xfrm rot="0">
            <a:off x="4675994" y="1877120"/>
            <a:ext cx="1673190" cy="1624698"/>
            <a:chOff x="0" y="0"/>
            <a:chExt cx="1673187" cy="1624698"/>
          </a:xfrm>
        </p:grpSpPr>
        <p:sp>
          <p:nvSpPr>
            <p:cNvPr name="Freeform 47" id="47"/>
            <p:cNvSpPr/>
            <p:nvPr/>
          </p:nvSpPr>
          <p:spPr>
            <a:xfrm flipH="false" flipV="false" rot="0">
              <a:off x="0" y="0"/>
              <a:ext cx="1673225" cy="1624711"/>
            </a:xfrm>
            <a:custGeom>
              <a:avLst/>
              <a:gdLst/>
              <a:ahLst/>
              <a:cxnLst/>
              <a:rect r="r" b="b" t="t" l="l"/>
              <a:pathLst>
                <a:path h="1624711" w="1673225">
                  <a:moveTo>
                    <a:pt x="141859" y="1624711"/>
                  </a:moveTo>
                  <a:lnTo>
                    <a:pt x="1531366" y="1624711"/>
                  </a:lnTo>
                  <a:cubicBezTo>
                    <a:pt x="1609725" y="1624711"/>
                    <a:pt x="1673225" y="1561211"/>
                    <a:pt x="1673225" y="1482979"/>
                  </a:cubicBezTo>
                  <a:lnTo>
                    <a:pt x="1673225" y="141859"/>
                  </a:lnTo>
                  <a:cubicBezTo>
                    <a:pt x="1673225" y="63500"/>
                    <a:pt x="1609725" y="0"/>
                    <a:pt x="1531366" y="0"/>
                  </a:cubicBezTo>
                  <a:lnTo>
                    <a:pt x="141859" y="0"/>
                  </a:lnTo>
                  <a:cubicBezTo>
                    <a:pt x="63500" y="0"/>
                    <a:pt x="0" y="63500"/>
                    <a:pt x="0" y="141859"/>
                  </a:cubicBezTo>
                  <a:lnTo>
                    <a:pt x="0" y="1482979"/>
                  </a:lnTo>
                  <a:cubicBezTo>
                    <a:pt x="0" y="1561338"/>
                    <a:pt x="63500" y="1624711"/>
                    <a:pt x="141859" y="1624711"/>
                  </a:cubicBezTo>
                </a:path>
              </a:pathLst>
            </a:custGeom>
            <a:solidFill>
              <a:srgbClr val="FBFBFB"/>
            </a:solidFill>
          </p:spPr>
        </p:sp>
      </p:grpSp>
      <p:sp>
        <p:nvSpPr>
          <p:cNvPr name="Freeform 48" id="48"/>
          <p:cNvSpPr/>
          <p:nvPr/>
        </p:nvSpPr>
        <p:spPr>
          <a:xfrm flipH="false" flipV="false" rot="0">
            <a:off x="4007158" y="1740160"/>
            <a:ext cx="2483006" cy="1873225"/>
          </a:xfrm>
          <a:custGeom>
            <a:avLst/>
            <a:gdLst/>
            <a:ahLst/>
            <a:cxnLst/>
            <a:rect r="r" b="b" t="t" l="l"/>
            <a:pathLst>
              <a:path h="1873225" w="2483006">
                <a:moveTo>
                  <a:pt x="0" y="0"/>
                </a:moveTo>
                <a:lnTo>
                  <a:pt x="2483006" y="0"/>
                </a:lnTo>
                <a:lnTo>
                  <a:pt x="2483006" y="1873225"/>
                </a:lnTo>
                <a:lnTo>
                  <a:pt x="0" y="1873225"/>
                </a:lnTo>
                <a:lnTo>
                  <a:pt x="0" y="0"/>
                </a:lnTo>
                <a:close/>
              </a:path>
            </a:pathLst>
          </a:custGeom>
          <a:blipFill>
            <a:blip r:embed="rId3"/>
            <a:stretch>
              <a:fillRect l="0" t="0" r="0" b="0"/>
            </a:stretch>
          </a:blipFill>
        </p:spPr>
      </p:sp>
      <p:sp>
        <p:nvSpPr>
          <p:cNvPr name="TextBox 49" id="49"/>
          <p:cNvSpPr txBox="true"/>
          <p:nvPr/>
        </p:nvSpPr>
        <p:spPr>
          <a:xfrm rot="0">
            <a:off x="1177252" y="3088805"/>
            <a:ext cx="1753391" cy="813387"/>
          </a:xfrm>
          <a:prstGeom prst="rect">
            <a:avLst/>
          </a:prstGeom>
        </p:spPr>
        <p:txBody>
          <a:bodyPr anchor="t" rtlCol="false" tIns="0" lIns="0" bIns="0" rIns="0">
            <a:spAutoFit/>
          </a:bodyPr>
          <a:lstStyle/>
          <a:p>
            <a:pPr algn="l">
              <a:lnSpc>
                <a:spcPts val="4819"/>
              </a:lnSpc>
            </a:pPr>
            <a:r>
              <a:rPr lang="en-US" sz="3442">
                <a:solidFill>
                  <a:srgbClr val="FFFFFF"/>
                </a:solidFill>
                <a:latin typeface="Adobe Bengali"/>
                <a:ea typeface="Adobe Bengali"/>
                <a:cs typeface="Adobe Bengali"/>
                <a:sym typeface="Adobe Bengali"/>
              </a:rPr>
              <a:t>@mnarhbaqa</a:t>
            </a:r>
          </a:p>
        </p:txBody>
      </p:sp>
      <p:sp>
        <p:nvSpPr>
          <p:cNvPr name="TextBox 50" id="50"/>
          <p:cNvSpPr txBox="true"/>
          <p:nvPr/>
        </p:nvSpPr>
        <p:spPr>
          <a:xfrm rot="0">
            <a:off x="1101690" y="2775750"/>
            <a:ext cx="3017853" cy="389255"/>
          </a:xfrm>
          <a:prstGeom prst="rect">
            <a:avLst/>
          </a:prstGeom>
        </p:spPr>
        <p:txBody>
          <a:bodyPr anchor="t" rtlCol="false" tIns="0" lIns="0" bIns="0" rIns="0">
            <a:spAutoFit/>
          </a:bodyPr>
          <a:lstStyle/>
          <a:p>
            <a:pPr algn="l" rtl="true">
              <a:lnSpc>
                <a:spcPts val="3219"/>
              </a:lnSpc>
            </a:pPr>
            <a:r>
              <a:rPr lang="ar-EG" sz="2300">
                <a:solidFill>
                  <a:srgbClr val="FFFFFF"/>
                </a:solidFill>
                <a:latin typeface="beIN Black  Heavy"/>
                <a:ea typeface="beIN Black  Heavy"/>
                <a:cs typeface="beIN Black  Heavy"/>
                <a:sym typeface="beIN Black  Heavy"/>
                <a:rtl val="true"/>
              </a:rPr>
              <a:t>تواصلو معنا :</a:t>
            </a:r>
          </a:p>
        </p:txBody>
      </p:sp>
      <p:sp>
        <p:nvSpPr>
          <p:cNvPr name="TextBox 51" id="51"/>
          <p:cNvSpPr txBox="true"/>
          <p:nvPr/>
        </p:nvSpPr>
        <p:spPr>
          <a:xfrm rot="0">
            <a:off x="769963" y="1060428"/>
            <a:ext cx="2148259" cy="444837"/>
          </a:xfrm>
          <a:prstGeom prst="rect">
            <a:avLst/>
          </a:prstGeom>
        </p:spPr>
        <p:txBody>
          <a:bodyPr anchor="t" rtlCol="false" tIns="0" lIns="0" bIns="0" rIns="0">
            <a:spAutoFit/>
          </a:bodyPr>
          <a:lstStyle/>
          <a:p>
            <a:pPr algn="l">
              <a:lnSpc>
                <a:spcPts val="3499"/>
              </a:lnSpc>
            </a:pPr>
            <a:r>
              <a:rPr lang="en-US" sz="2499" spc="-57">
                <a:solidFill>
                  <a:srgbClr val="2F4930"/>
                </a:solidFill>
                <a:latin typeface="Open Sans Condensed"/>
                <a:ea typeface="Open Sans Condensed"/>
                <a:cs typeface="Open Sans Condensed"/>
                <a:sym typeface="Open Sans Condensed"/>
              </a:rPr>
              <a:t>www.mnarhbaqa.sa</a:t>
            </a:r>
          </a:p>
        </p:txBody>
      </p:sp>
      <p:sp>
        <p:nvSpPr>
          <p:cNvPr name="TextBox 52" id="52"/>
          <p:cNvSpPr txBox="true"/>
          <p:nvPr/>
        </p:nvSpPr>
        <p:spPr>
          <a:xfrm rot="0">
            <a:off x="911866" y="759695"/>
            <a:ext cx="1920250" cy="392525"/>
          </a:xfrm>
          <a:prstGeom prst="rect">
            <a:avLst/>
          </a:prstGeom>
        </p:spPr>
        <p:txBody>
          <a:bodyPr anchor="t" rtlCol="false" tIns="0" lIns="0" bIns="0" rIns="0">
            <a:spAutoFit/>
          </a:bodyPr>
          <a:lstStyle/>
          <a:p>
            <a:pPr algn="l" rtl="true">
              <a:lnSpc>
                <a:spcPts val="3079"/>
              </a:lnSpc>
            </a:pPr>
            <a:r>
              <a:rPr lang="ar-EG" sz="2200">
                <a:solidFill>
                  <a:srgbClr val="FFFFFF"/>
                </a:solidFill>
                <a:latin typeface="GE SS Light"/>
                <a:ea typeface="GE SS Light"/>
                <a:cs typeface="GE SS Light"/>
                <a:sym typeface="GE SS Light"/>
                <a:rtl val="true"/>
              </a:rPr>
              <a:t>اﻟﻤﻮﻗﻊ اﻻﻟﻜﺘﺮوﻧﻲ:</a:t>
            </a:r>
          </a:p>
        </p:txBody>
      </p:sp>
    </p:spTree>
  </p:cSld>
  <p:clrMapOvr>
    <a:masterClrMapping/>
  </p:clrMapOvr>
</p:sld>
</file>

<file path=ppt/slides/slide2.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p:cNvSpPr/>
          <p:nvPr/>
        </p:nvSpPr>
        <p:spPr>
          <a:xfrm flipH="false" flipV="false" rot="0">
            <a:off x="0" y="30985"/>
            <a:ext cx="8135907" cy="5733062"/>
          </a:xfrm>
          <a:custGeom>
            <a:avLst/>
            <a:gdLst/>
            <a:ahLst/>
            <a:cxnLst/>
            <a:rect r="r" b="b" t="t" l="l"/>
            <a:pathLst>
              <a:path h="5733062" w="8135907">
                <a:moveTo>
                  <a:pt x="0" y="0"/>
                </a:moveTo>
                <a:lnTo>
                  <a:pt x="8135907" y="0"/>
                </a:lnTo>
                <a:lnTo>
                  <a:pt x="8135907" y="5733062"/>
                </a:lnTo>
                <a:lnTo>
                  <a:pt x="0" y="5733062"/>
                </a:lnTo>
                <a:lnTo>
                  <a:pt x="0" y="0"/>
                </a:lnTo>
                <a:close/>
              </a:path>
            </a:pathLst>
          </a:custGeom>
          <a:blipFill>
            <a:blip r:embed="rId2">
              <a:alphaModFix amt="32999"/>
            </a:blip>
            <a:stretch>
              <a:fillRect l="-551" t="0" r="0" b="-227"/>
            </a:stretch>
          </a:blipFill>
        </p:spPr>
      </p:sp>
      <p:sp>
        <p:nvSpPr>
          <p:cNvPr name="Freeform 3" id="3"/>
          <p:cNvSpPr/>
          <p:nvPr/>
        </p:nvSpPr>
        <p:spPr>
          <a:xfrm flipH="false" flipV="false" rot="0">
            <a:off x="1749362" y="2767384"/>
            <a:ext cx="4466549" cy="796271"/>
          </a:xfrm>
          <a:custGeom>
            <a:avLst/>
            <a:gdLst/>
            <a:ahLst/>
            <a:cxnLst/>
            <a:rect r="r" b="b" t="t" l="l"/>
            <a:pathLst>
              <a:path h="796271" w="4466549">
                <a:moveTo>
                  <a:pt x="0" y="0"/>
                </a:moveTo>
                <a:lnTo>
                  <a:pt x="4466548" y="0"/>
                </a:lnTo>
                <a:lnTo>
                  <a:pt x="4466548" y="796271"/>
                </a:lnTo>
                <a:lnTo>
                  <a:pt x="0" y="796271"/>
                </a:lnTo>
                <a:lnTo>
                  <a:pt x="0" y="0"/>
                </a:lnTo>
                <a:close/>
              </a:path>
            </a:pathLst>
          </a:custGeom>
          <a:blipFill>
            <a:blip r:embed="rId3">
              <a:extLst>
                <a:ext uri="{96DAC541-7B7A-43D3-8B79-37D633B846F1}">
                  <asvg:svgBlip xmlns:asvg="http://schemas.microsoft.com/office/drawing/2016/SVG/main" r:embed="rId4"/>
                </a:ext>
              </a:extLst>
            </a:blip>
            <a:stretch>
              <a:fillRect l="0" t="0" r="0" b="0"/>
            </a:stretch>
          </a:blipFill>
        </p:spPr>
      </p:sp>
    </p:spTree>
  </p:cSld>
  <p:clrMapOvr>
    <a:masterClrMapping/>
  </p:clrMapOvr>
</p:sld>
</file>

<file path=ppt/slides/slide3.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p:cNvSpPr/>
          <p:nvPr/>
        </p:nvSpPr>
        <p:spPr>
          <a:xfrm flipH="false" flipV="false" rot="-10800000">
            <a:off x="0" y="0"/>
            <a:ext cx="7838922" cy="5329428"/>
          </a:xfrm>
          <a:custGeom>
            <a:avLst/>
            <a:gdLst/>
            <a:ahLst/>
            <a:cxnLst/>
            <a:rect r="r" b="b" t="t" l="l"/>
            <a:pathLst>
              <a:path h="5329428" w="7838922">
                <a:moveTo>
                  <a:pt x="0" y="0"/>
                </a:moveTo>
                <a:lnTo>
                  <a:pt x="7838922" y="0"/>
                </a:lnTo>
                <a:lnTo>
                  <a:pt x="7838922" y="5329428"/>
                </a:lnTo>
                <a:lnTo>
                  <a:pt x="0" y="5329428"/>
                </a:lnTo>
                <a:lnTo>
                  <a:pt x="0" y="0"/>
                </a:lnTo>
                <a:close/>
              </a:path>
            </a:pathLst>
          </a:custGeom>
          <a:blipFill>
            <a:blip r:embed="rId2">
              <a:alphaModFix amt="17000"/>
            </a:blip>
            <a:stretch>
              <a:fillRect l="0" t="-3321" r="-2412" b="-2483"/>
            </a:stretch>
          </a:blipFill>
        </p:spPr>
      </p:sp>
      <p:grpSp>
        <p:nvGrpSpPr>
          <p:cNvPr name="Group 3" id="3"/>
          <p:cNvGrpSpPr>
            <a:grpSpLocks noChangeAspect="true"/>
          </p:cNvGrpSpPr>
          <p:nvPr/>
        </p:nvGrpSpPr>
        <p:grpSpPr>
          <a:xfrm rot="0">
            <a:off x="202892" y="1048426"/>
            <a:ext cx="4465539" cy="3424133"/>
            <a:chOff x="0" y="0"/>
            <a:chExt cx="4465536" cy="3424136"/>
          </a:xfrm>
        </p:grpSpPr>
        <p:sp>
          <p:nvSpPr>
            <p:cNvPr name="Freeform 4" id="4"/>
            <p:cNvSpPr/>
            <p:nvPr/>
          </p:nvSpPr>
          <p:spPr>
            <a:xfrm flipH="false" flipV="false" rot="0">
              <a:off x="0" y="0"/>
              <a:ext cx="4465574" cy="3424174"/>
            </a:xfrm>
            <a:custGeom>
              <a:avLst/>
              <a:gdLst/>
              <a:ahLst/>
              <a:cxnLst/>
              <a:rect r="r" b="b" t="t" l="l"/>
              <a:pathLst>
                <a:path h="3424174" w="4465574">
                  <a:moveTo>
                    <a:pt x="0" y="0"/>
                  </a:moveTo>
                  <a:lnTo>
                    <a:pt x="0" y="3424174"/>
                  </a:lnTo>
                  <a:lnTo>
                    <a:pt x="4465574" y="3424174"/>
                  </a:lnTo>
                  <a:lnTo>
                    <a:pt x="4465574" y="0"/>
                  </a:lnTo>
                  <a:close/>
                </a:path>
              </a:pathLst>
            </a:custGeom>
            <a:solidFill>
              <a:srgbClr val="575B5C"/>
            </a:solidFill>
          </p:spPr>
        </p:sp>
      </p:grpSp>
      <p:sp>
        <p:nvSpPr>
          <p:cNvPr name="Freeform 5" id="5"/>
          <p:cNvSpPr/>
          <p:nvPr/>
        </p:nvSpPr>
        <p:spPr>
          <a:xfrm flipH="false" flipV="false" rot="0">
            <a:off x="533362" y="159972"/>
            <a:ext cx="875490" cy="744160"/>
          </a:xfrm>
          <a:custGeom>
            <a:avLst/>
            <a:gdLst/>
            <a:ahLst/>
            <a:cxnLst/>
            <a:rect r="r" b="b" t="t" l="l"/>
            <a:pathLst>
              <a:path h="744160" w="875490">
                <a:moveTo>
                  <a:pt x="0" y="0"/>
                </a:moveTo>
                <a:lnTo>
                  <a:pt x="875490" y="0"/>
                </a:lnTo>
                <a:lnTo>
                  <a:pt x="875490" y="744160"/>
                </a:lnTo>
                <a:lnTo>
                  <a:pt x="0" y="744160"/>
                </a:lnTo>
                <a:lnTo>
                  <a:pt x="0" y="0"/>
                </a:lnTo>
                <a:close/>
              </a:path>
            </a:pathLst>
          </a:custGeom>
          <a:blipFill>
            <a:blip r:embed="rId3"/>
            <a:stretch>
              <a:fillRect l="0" t="0" r="0" b="0"/>
            </a:stretch>
          </a:blipFill>
        </p:spPr>
      </p:sp>
      <p:sp>
        <p:nvSpPr>
          <p:cNvPr name="Freeform 6" id="6"/>
          <p:cNvSpPr/>
          <p:nvPr/>
        </p:nvSpPr>
        <p:spPr>
          <a:xfrm flipH="false" flipV="false" rot="0">
            <a:off x="5295052" y="1672257"/>
            <a:ext cx="757714" cy="757714"/>
          </a:xfrm>
          <a:custGeom>
            <a:avLst/>
            <a:gdLst/>
            <a:ahLst/>
            <a:cxnLst/>
            <a:rect r="r" b="b" t="t" l="l"/>
            <a:pathLst>
              <a:path h="757714" w="757714">
                <a:moveTo>
                  <a:pt x="0" y="0"/>
                </a:moveTo>
                <a:lnTo>
                  <a:pt x="757714" y="0"/>
                </a:lnTo>
                <a:lnTo>
                  <a:pt x="757714" y="757713"/>
                </a:lnTo>
                <a:lnTo>
                  <a:pt x="0" y="757713"/>
                </a:lnTo>
                <a:lnTo>
                  <a:pt x="0" y="0"/>
                </a:lnTo>
                <a:close/>
              </a:path>
            </a:pathLst>
          </a:custGeom>
          <a:blipFill>
            <a:blip r:embed="rId4"/>
            <a:stretch>
              <a:fillRect l="0" t="0" r="0" b="0"/>
            </a:stretch>
          </a:blipFill>
        </p:spPr>
      </p:sp>
      <p:sp>
        <p:nvSpPr>
          <p:cNvPr name="Freeform 7" id="7"/>
          <p:cNvSpPr/>
          <p:nvPr/>
        </p:nvSpPr>
        <p:spPr>
          <a:xfrm flipH="false" flipV="false" rot="0">
            <a:off x="272825" y="1149477"/>
            <a:ext cx="4331846" cy="3210677"/>
          </a:xfrm>
          <a:custGeom>
            <a:avLst/>
            <a:gdLst/>
            <a:ahLst/>
            <a:cxnLst/>
            <a:rect r="r" b="b" t="t" l="l"/>
            <a:pathLst>
              <a:path h="3210677" w="4331846">
                <a:moveTo>
                  <a:pt x="0" y="0"/>
                </a:moveTo>
                <a:lnTo>
                  <a:pt x="4331846" y="0"/>
                </a:lnTo>
                <a:lnTo>
                  <a:pt x="4331846" y="3210677"/>
                </a:lnTo>
                <a:lnTo>
                  <a:pt x="0" y="3210677"/>
                </a:lnTo>
                <a:lnTo>
                  <a:pt x="0" y="0"/>
                </a:lnTo>
                <a:close/>
              </a:path>
            </a:pathLst>
          </a:custGeom>
          <a:blipFill>
            <a:blip r:embed="rId5">
              <a:extLst>
                <a:ext uri="{96DAC541-7B7A-43D3-8B79-37D633B846F1}">
                  <asvg:svgBlip xmlns:asvg="http://schemas.microsoft.com/office/drawing/2016/SVG/main" r:embed="rId6"/>
                </a:ext>
              </a:extLst>
            </a:blip>
            <a:stretch>
              <a:fillRect l="0" t="0" r="0" b="0"/>
            </a:stretch>
          </a:blipFill>
        </p:spPr>
      </p:sp>
      <p:sp>
        <p:nvSpPr>
          <p:cNvPr name="Freeform 8" id="8"/>
          <p:cNvSpPr/>
          <p:nvPr/>
        </p:nvSpPr>
        <p:spPr>
          <a:xfrm flipH="false" flipV="false" rot="0">
            <a:off x="336318" y="3772424"/>
            <a:ext cx="1470536" cy="524227"/>
          </a:xfrm>
          <a:custGeom>
            <a:avLst/>
            <a:gdLst/>
            <a:ahLst/>
            <a:cxnLst/>
            <a:rect r="r" b="b" t="t" l="l"/>
            <a:pathLst>
              <a:path h="524227" w="1470536">
                <a:moveTo>
                  <a:pt x="0" y="0"/>
                </a:moveTo>
                <a:lnTo>
                  <a:pt x="1470536" y="0"/>
                </a:lnTo>
                <a:lnTo>
                  <a:pt x="1470536" y="524227"/>
                </a:lnTo>
                <a:lnTo>
                  <a:pt x="0" y="524227"/>
                </a:lnTo>
                <a:lnTo>
                  <a:pt x="0" y="0"/>
                </a:lnTo>
                <a:close/>
              </a:path>
            </a:pathLst>
          </a:custGeom>
          <a:blipFill>
            <a:blip r:embed="rId7">
              <a:extLst>
                <a:ext uri="{96DAC541-7B7A-43D3-8B79-37D633B846F1}">
                  <asvg:svgBlip xmlns:asvg="http://schemas.microsoft.com/office/drawing/2016/SVG/main" r:embed="rId8"/>
                </a:ext>
              </a:extLst>
            </a:blip>
            <a:stretch>
              <a:fillRect l="0" t="0" r="0" b="0"/>
            </a:stretch>
          </a:blipFill>
        </p:spPr>
      </p:sp>
      <p:sp>
        <p:nvSpPr>
          <p:cNvPr name="Freeform 9" id="9"/>
          <p:cNvSpPr/>
          <p:nvPr/>
        </p:nvSpPr>
        <p:spPr>
          <a:xfrm flipH="false" flipV="false" rot="0">
            <a:off x="2160508" y="4004091"/>
            <a:ext cx="2308489" cy="286998"/>
          </a:xfrm>
          <a:custGeom>
            <a:avLst/>
            <a:gdLst/>
            <a:ahLst/>
            <a:cxnLst/>
            <a:rect r="r" b="b" t="t" l="l"/>
            <a:pathLst>
              <a:path h="286998" w="2308489">
                <a:moveTo>
                  <a:pt x="0" y="0"/>
                </a:moveTo>
                <a:lnTo>
                  <a:pt x="2308489" y="0"/>
                </a:lnTo>
                <a:lnTo>
                  <a:pt x="2308489" y="286998"/>
                </a:lnTo>
                <a:lnTo>
                  <a:pt x="0" y="286998"/>
                </a:lnTo>
                <a:lnTo>
                  <a:pt x="0" y="0"/>
                </a:lnTo>
                <a:close/>
              </a:path>
            </a:pathLst>
          </a:custGeom>
          <a:blipFill>
            <a:blip r:embed="rId9">
              <a:extLst>
                <a:ext uri="{96DAC541-7B7A-43D3-8B79-37D633B846F1}">
                  <asvg:svgBlip xmlns:asvg="http://schemas.microsoft.com/office/drawing/2016/SVG/main" r:embed="rId10"/>
                </a:ext>
              </a:extLst>
            </a:blip>
            <a:stretch>
              <a:fillRect l="0" t="0" r="0" b="0"/>
            </a:stretch>
          </a:blipFill>
        </p:spPr>
      </p:sp>
      <p:sp>
        <p:nvSpPr>
          <p:cNvPr name="Freeform 10" id="10"/>
          <p:cNvSpPr/>
          <p:nvPr/>
        </p:nvSpPr>
        <p:spPr>
          <a:xfrm flipH="false" flipV="false" rot="0">
            <a:off x="3668373" y="3579790"/>
            <a:ext cx="561870" cy="289493"/>
          </a:xfrm>
          <a:custGeom>
            <a:avLst/>
            <a:gdLst/>
            <a:ahLst/>
            <a:cxnLst/>
            <a:rect r="r" b="b" t="t" l="l"/>
            <a:pathLst>
              <a:path h="289493" w="561870">
                <a:moveTo>
                  <a:pt x="0" y="0"/>
                </a:moveTo>
                <a:lnTo>
                  <a:pt x="561870" y="0"/>
                </a:lnTo>
                <a:lnTo>
                  <a:pt x="561870" y="289494"/>
                </a:lnTo>
                <a:lnTo>
                  <a:pt x="0" y="289494"/>
                </a:lnTo>
                <a:lnTo>
                  <a:pt x="0" y="0"/>
                </a:lnTo>
                <a:close/>
              </a:path>
            </a:pathLst>
          </a:custGeom>
          <a:blipFill>
            <a:blip r:embed="rId11"/>
            <a:stretch>
              <a:fillRect l="0" t="-3" r="0" b="0"/>
            </a:stretch>
          </a:blipFill>
        </p:spPr>
      </p:sp>
      <p:sp>
        <p:nvSpPr>
          <p:cNvPr name="Freeform 11" id="11"/>
          <p:cNvSpPr/>
          <p:nvPr/>
        </p:nvSpPr>
        <p:spPr>
          <a:xfrm flipH="false" flipV="false" rot="0">
            <a:off x="3548501" y="1290685"/>
            <a:ext cx="692991" cy="310810"/>
          </a:xfrm>
          <a:custGeom>
            <a:avLst/>
            <a:gdLst/>
            <a:ahLst/>
            <a:cxnLst/>
            <a:rect r="r" b="b" t="t" l="l"/>
            <a:pathLst>
              <a:path h="310810" w="692991">
                <a:moveTo>
                  <a:pt x="0" y="0"/>
                </a:moveTo>
                <a:lnTo>
                  <a:pt x="692991" y="0"/>
                </a:lnTo>
                <a:lnTo>
                  <a:pt x="692991" y="310810"/>
                </a:lnTo>
                <a:lnTo>
                  <a:pt x="0" y="310810"/>
                </a:lnTo>
                <a:lnTo>
                  <a:pt x="0" y="0"/>
                </a:lnTo>
                <a:close/>
              </a:path>
            </a:pathLst>
          </a:custGeom>
          <a:blipFill>
            <a:blip r:embed="rId12"/>
            <a:stretch>
              <a:fillRect l="0" t="0" r="0" b="0"/>
            </a:stretch>
          </a:blipFill>
        </p:spPr>
      </p:sp>
      <p:sp>
        <p:nvSpPr>
          <p:cNvPr name="TextBox 12" id="12"/>
          <p:cNvSpPr txBox="true"/>
          <p:nvPr/>
        </p:nvSpPr>
        <p:spPr>
          <a:xfrm rot="0">
            <a:off x="4772225" y="2549862"/>
            <a:ext cx="2522487" cy="1278318"/>
          </a:xfrm>
          <a:prstGeom prst="rect">
            <a:avLst/>
          </a:prstGeom>
        </p:spPr>
        <p:txBody>
          <a:bodyPr anchor="t" rtlCol="false" tIns="0" lIns="0" bIns="0" rIns="0">
            <a:spAutoFit/>
          </a:bodyPr>
          <a:lstStyle/>
          <a:p>
            <a:pPr algn="r" rtl="true">
              <a:lnSpc>
                <a:spcPts val="2099"/>
              </a:lnSpc>
            </a:pPr>
            <a:r>
              <a:rPr lang="ar-EG" sz="1700">
                <a:solidFill>
                  <a:srgbClr val="03381C"/>
                </a:solidFill>
                <a:latin typeface="beIN Black  Heavy"/>
                <a:ea typeface="beIN Black  Heavy"/>
                <a:cs typeface="beIN Black  Heavy"/>
                <a:sym typeface="beIN Black  Heavy"/>
                <a:rtl val="true"/>
              </a:rPr>
              <a:t>ﺟﻤﻌﻴـﺔ ﺧﻴﺮﻳـﺔ ﺳﻌـﻮدﻳﺔ ﺗﺤﺖ إﺷﺮاف</a:t>
            </a:r>
            <a:r>
              <a:rPr lang="ar-EG" sz="1700">
                <a:solidFill>
                  <a:srgbClr val="AB864F"/>
                </a:solidFill>
                <a:latin typeface="beIN Black  Heavy"/>
                <a:ea typeface="beIN Black  Heavy"/>
                <a:cs typeface="beIN Black  Heavy"/>
                <a:sym typeface="beIN Black  Heavy"/>
                <a:rtl val="true"/>
              </a:rPr>
              <a:t> اﻟﻤﺮﻛﺰ اﻟﻮﻃﻨﻲ ﻟﺘﻨﻤﻴـﺔ اﻟﻘــــــﻄـــــــﺎع ﻏﻴــﺮ اﻟﺮﺑﺤـــــﻲ </a:t>
            </a:r>
          </a:p>
          <a:p>
            <a:pPr algn="r" rtl="true">
              <a:lnSpc>
                <a:spcPts val="2099"/>
              </a:lnSpc>
            </a:pPr>
            <a:r>
              <a:rPr lang="ar-EG" sz="1700">
                <a:solidFill>
                  <a:srgbClr val="03381C"/>
                </a:solidFill>
                <a:latin typeface="beIN Black  Heavy"/>
                <a:ea typeface="beIN Black  Heavy"/>
                <a:cs typeface="beIN Black  Heavy"/>
                <a:sym typeface="beIN Black  Heavy"/>
                <a:rtl val="true"/>
              </a:rPr>
              <a:t>ﺑﺮﻗﻢ (</a:t>
            </a:r>
            <a:r>
              <a:rPr lang="en-US" sz="1700">
                <a:solidFill>
                  <a:srgbClr val="03381C"/>
                </a:solidFill>
                <a:latin typeface="beIN Black  Heavy"/>
                <a:ea typeface="beIN Black  Heavy"/>
                <a:cs typeface="beIN Black  Heavy"/>
                <a:sym typeface="beIN Black  Heavy"/>
              </a:rPr>
              <a:t>٥١١٨</a:t>
            </a:r>
            <a:r>
              <a:rPr lang="ar-EG" sz="1700">
                <a:solidFill>
                  <a:srgbClr val="03381C"/>
                </a:solidFill>
                <a:latin typeface="beIN Black  Heavy"/>
                <a:ea typeface="beIN Black  Heavy"/>
                <a:cs typeface="beIN Black  Heavy"/>
                <a:sym typeface="beIN Black  Heavy"/>
                <a:rtl val="true"/>
              </a:rPr>
              <a:t>) ﺑﺘﺎرﻳﺦ </a:t>
            </a:r>
            <a:r>
              <a:rPr lang="en-US" sz="1700">
                <a:solidFill>
                  <a:srgbClr val="03381C"/>
                </a:solidFill>
                <a:latin typeface="beIN Black  Heavy"/>
                <a:ea typeface="beIN Black  Heavy"/>
                <a:cs typeface="beIN Black  Heavy"/>
                <a:sym typeface="beIN Black  Heavy"/>
              </a:rPr>
              <a:t>١٤٤٤/٧/٢٤</a:t>
            </a:r>
            <a:r>
              <a:rPr lang="ar-EG" sz="1700">
                <a:solidFill>
                  <a:srgbClr val="03381C"/>
                </a:solidFill>
                <a:latin typeface="beIN Black  Heavy"/>
                <a:ea typeface="beIN Black  Heavy"/>
                <a:cs typeface="beIN Black  Heavy"/>
                <a:sym typeface="beIN Black  Heavy"/>
                <a:rtl val="true"/>
              </a:rPr>
              <a:t>ﻫـ</a:t>
            </a:r>
          </a:p>
        </p:txBody>
      </p:sp>
      <p:sp>
        <p:nvSpPr>
          <p:cNvPr name="TextBox 13" id="13"/>
          <p:cNvSpPr txBox="true"/>
          <p:nvPr/>
        </p:nvSpPr>
        <p:spPr>
          <a:xfrm rot="0">
            <a:off x="2361733" y="2299783"/>
            <a:ext cx="18536" cy="189281"/>
          </a:xfrm>
          <a:prstGeom prst="rect">
            <a:avLst/>
          </a:prstGeom>
        </p:spPr>
        <p:txBody>
          <a:bodyPr anchor="t" rtlCol="false" tIns="0" lIns="0" bIns="0" rIns="0">
            <a:spAutoFit/>
          </a:bodyPr>
          <a:lstStyle/>
          <a:p>
            <a:pPr algn="l">
              <a:lnSpc>
                <a:spcPts val="1070"/>
              </a:lnSpc>
            </a:pPr>
            <a:r>
              <a:rPr lang="en-US" sz="764">
                <a:solidFill>
                  <a:srgbClr val="125B64"/>
                </a:solidFill>
                <a:latin typeface="IBM Plex Sans Arabic"/>
                <a:ea typeface="IBM Plex Sans Arabic"/>
                <a:cs typeface="IBM Plex Sans Arabic"/>
                <a:sym typeface="IBM Plex Sans Arabic"/>
              </a:rPr>
              <a:t>|</a:t>
            </a:r>
          </a:p>
        </p:txBody>
      </p:sp>
      <p:sp>
        <p:nvSpPr>
          <p:cNvPr name="TextBox 14" id="14"/>
          <p:cNvSpPr txBox="true"/>
          <p:nvPr/>
        </p:nvSpPr>
        <p:spPr>
          <a:xfrm rot="0">
            <a:off x="2741228" y="2152174"/>
            <a:ext cx="18536" cy="189281"/>
          </a:xfrm>
          <a:prstGeom prst="rect">
            <a:avLst/>
          </a:prstGeom>
        </p:spPr>
        <p:txBody>
          <a:bodyPr anchor="t" rtlCol="false" tIns="0" lIns="0" bIns="0" rIns="0">
            <a:spAutoFit/>
          </a:bodyPr>
          <a:lstStyle/>
          <a:p>
            <a:pPr algn="l">
              <a:lnSpc>
                <a:spcPts val="1070"/>
              </a:lnSpc>
            </a:pPr>
            <a:r>
              <a:rPr lang="en-US" sz="764">
                <a:solidFill>
                  <a:srgbClr val="125B64"/>
                </a:solidFill>
                <a:latin typeface="IBM Plex Sans Arabic"/>
                <a:ea typeface="IBM Plex Sans Arabic"/>
                <a:cs typeface="IBM Plex Sans Arabic"/>
                <a:sym typeface="IBM Plex Sans Arabic"/>
              </a:rPr>
              <a:t>|</a:t>
            </a:r>
          </a:p>
        </p:txBody>
      </p:sp>
      <p:sp>
        <p:nvSpPr>
          <p:cNvPr name="TextBox 15" id="15"/>
          <p:cNvSpPr txBox="true"/>
          <p:nvPr/>
        </p:nvSpPr>
        <p:spPr>
          <a:xfrm rot="0">
            <a:off x="2752096" y="2447439"/>
            <a:ext cx="18536" cy="189281"/>
          </a:xfrm>
          <a:prstGeom prst="rect">
            <a:avLst/>
          </a:prstGeom>
        </p:spPr>
        <p:txBody>
          <a:bodyPr anchor="t" rtlCol="false" tIns="0" lIns="0" bIns="0" rIns="0">
            <a:spAutoFit/>
          </a:bodyPr>
          <a:lstStyle/>
          <a:p>
            <a:pPr algn="l">
              <a:lnSpc>
                <a:spcPts val="1070"/>
              </a:lnSpc>
            </a:pPr>
            <a:r>
              <a:rPr lang="en-US" sz="764">
                <a:solidFill>
                  <a:srgbClr val="125B64"/>
                </a:solidFill>
                <a:latin typeface="IBM Plex Sans Arabic"/>
                <a:ea typeface="IBM Plex Sans Arabic"/>
                <a:cs typeface="IBM Plex Sans Arabic"/>
                <a:sym typeface="IBM Plex Sans Arabic"/>
              </a:rPr>
              <a:t>|</a:t>
            </a:r>
          </a:p>
        </p:txBody>
      </p:sp>
      <p:sp>
        <p:nvSpPr>
          <p:cNvPr name="TextBox 16" id="16"/>
          <p:cNvSpPr txBox="true"/>
          <p:nvPr/>
        </p:nvSpPr>
        <p:spPr>
          <a:xfrm rot="0">
            <a:off x="945070" y="2765860"/>
            <a:ext cx="19260" cy="153324"/>
          </a:xfrm>
          <a:prstGeom prst="rect">
            <a:avLst/>
          </a:prstGeom>
        </p:spPr>
        <p:txBody>
          <a:bodyPr anchor="t" rtlCol="false" tIns="0" lIns="0" bIns="0" rIns="0">
            <a:spAutoFit/>
          </a:bodyPr>
          <a:lstStyle/>
          <a:p>
            <a:pPr algn="l">
              <a:lnSpc>
                <a:spcPts val="856"/>
              </a:lnSpc>
            </a:pPr>
            <a:r>
              <a:rPr lang="en-US" sz="611">
                <a:solidFill>
                  <a:srgbClr val="125B64"/>
                </a:solidFill>
                <a:latin typeface="IBM Plex Sans Arabic"/>
                <a:ea typeface="IBM Plex Sans Arabic"/>
                <a:cs typeface="IBM Plex Sans Arabic"/>
                <a:sym typeface="IBM Plex Sans Arabic"/>
              </a:rPr>
              <a:t>(</a:t>
            </a:r>
          </a:p>
        </p:txBody>
      </p:sp>
      <p:sp>
        <p:nvSpPr>
          <p:cNvPr name="TextBox 17" id="17"/>
          <p:cNvSpPr txBox="true"/>
          <p:nvPr/>
        </p:nvSpPr>
        <p:spPr>
          <a:xfrm rot="0">
            <a:off x="2279152" y="2882417"/>
            <a:ext cx="282578" cy="153324"/>
          </a:xfrm>
          <a:prstGeom prst="rect">
            <a:avLst/>
          </a:prstGeom>
        </p:spPr>
        <p:txBody>
          <a:bodyPr anchor="t" rtlCol="false" tIns="0" lIns="0" bIns="0" rIns="0">
            <a:spAutoFit/>
          </a:bodyPr>
          <a:lstStyle/>
          <a:p>
            <a:pPr algn="l">
              <a:lnSpc>
                <a:spcPts val="856"/>
              </a:lnSpc>
            </a:pPr>
            <a:r>
              <a:rPr lang="en-US" sz="611">
                <a:solidFill>
                  <a:srgbClr val="36BCA7"/>
                </a:solidFill>
                <a:latin typeface="IBM Plex Sans Arabic"/>
                <a:ea typeface="IBM Plex Sans Arabic"/>
                <a:cs typeface="IBM Plex Sans Arabic"/>
                <a:sym typeface="IBM Plex Sans Arabic"/>
              </a:rPr>
              <a:t> ٢٠٢٧/٠٢/١٥ </a:t>
            </a:r>
          </a:p>
        </p:txBody>
      </p:sp>
      <p:sp>
        <p:nvSpPr>
          <p:cNvPr name="TextBox 18" id="18"/>
          <p:cNvSpPr txBox="true"/>
          <p:nvPr/>
        </p:nvSpPr>
        <p:spPr>
          <a:xfrm rot="0">
            <a:off x="1002087" y="3256607"/>
            <a:ext cx="773268" cy="115043"/>
          </a:xfrm>
          <a:prstGeom prst="rect">
            <a:avLst/>
          </a:prstGeom>
        </p:spPr>
        <p:txBody>
          <a:bodyPr anchor="t" rtlCol="false" tIns="0" lIns="0" bIns="0" rIns="0">
            <a:spAutoFit/>
          </a:bodyPr>
          <a:lstStyle/>
          <a:p>
            <a:pPr algn="l">
              <a:lnSpc>
                <a:spcPts val="685"/>
              </a:lnSpc>
            </a:pPr>
            <a:r>
              <a:rPr lang="en-US" sz="489">
                <a:solidFill>
                  <a:srgbClr val="FFFFFF"/>
                </a:solidFill>
                <a:latin typeface="IBM Plex Sans Arabic"/>
                <a:ea typeface="IBM Plex Sans Arabic"/>
                <a:cs typeface="IBM Plex Sans Arabic"/>
                <a:sym typeface="IBM Plex Sans Arabic"/>
              </a:rPr>
              <a:t> &lt;?"xml version="١٫٠" encoding="UTF٨-?&gt;</a:t>
            </a:r>
          </a:p>
        </p:txBody>
      </p:sp>
      <p:sp>
        <p:nvSpPr>
          <p:cNvPr name="TextBox 19" id="19"/>
          <p:cNvSpPr txBox="true"/>
          <p:nvPr/>
        </p:nvSpPr>
        <p:spPr>
          <a:xfrm rot="0">
            <a:off x="245840" y="4943932"/>
            <a:ext cx="82306" cy="426825"/>
          </a:xfrm>
          <a:prstGeom prst="rect">
            <a:avLst/>
          </a:prstGeom>
        </p:spPr>
        <p:txBody>
          <a:bodyPr anchor="t" rtlCol="false" tIns="0" lIns="0" bIns="0" rIns="0">
            <a:spAutoFit/>
          </a:bodyPr>
          <a:lstStyle/>
          <a:p>
            <a:pPr algn="l">
              <a:lnSpc>
                <a:spcPts val="2520"/>
              </a:lnSpc>
            </a:pPr>
            <a:r>
              <a:rPr lang="en-US" sz="1800">
                <a:solidFill>
                  <a:srgbClr val="193B19"/>
                </a:solidFill>
                <a:latin typeface="Adobe Bengali"/>
                <a:ea typeface="Adobe Bengali"/>
                <a:cs typeface="Adobe Bengali"/>
                <a:sym typeface="Adobe Bengali"/>
              </a:rPr>
              <a:t>٣</a:t>
            </a:r>
          </a:p>
        </p:txBody>
      </p:sp>
    </p:spTree>
  </p:cSld>
  <p:clrMapOvr>
    <a:masterClrMapping/>
  </p:clrMapOvr>
</p:sld>
</file>

<file path=ppt/slides/slide4.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grpSp>
        <p:nvGrpSpPr>
          <p:cNvPr name="Group 2" id="2"/>
          <p:cNvGrpSpPr>
            <a:grpSpLocks noChangeAspect="true"/>
          </p:cNvGrpSpPr>
          <p:nvPr/>
        </p:nvGrpSpPr>
        <p:grpSpPr>
          <a:xfrm rot="0">
            <a:off x="4600632" y="4617472"/>
            <a:ext cx="56131" cy="56131"/>
            <a:chOff x="0" y="0"/>
            <a:chExt cx="56134" cy="56134"/>
          </a:xfrm>
        </p:grpSpPr>
        <p:sp>
          <p:nvSpPr>
            <p:cNvPr name="Freeform 3" id="3"/>
            <p:cNvSpPr/>
            <p:nvPr/>
          </p:nvSpPr>
          <p:spPr>
            <a:xfrm flipH="false" flipV="false" rot="0">
              <a:off x="0" y="0"/>
              <a:ext cx="56134" cy="56134"/>
            </a:xfrm>
            <a:custGeom>
              <a:avLst/>
              <a:gdLst/>
              <a:ahLst/>
              <a:cxnLst/>
              <a:rect r="r" b="b" t="t" l="l"/>
              <a:pathLst>
                <a:path h="56134" w="56134">
                  <a:moveTo>
                    <a:pt x="56134" y="28067"/>
                  </a:moveTo>
                  <a:cubicBezTo>
                    <a:pt x="56134" y="43561"/>
                    <a:pt x="43561" y="56134"/>
                    <a:pt x="28067" y="56134"/>
                  </a:cubicBezTo>
                  <a:cubicBezTo>
                    <a:pt x="12573" y="56134"/>
                    <a:pt x="0" y="43561"/>
                    <a:pt x="0" y="28067"/>
                  </a:cubicBezTo>
                  <a:cubicBezTo>
                    <a:pt x="0" y="12573"/>
                    <a:pt x="12573" y="0"/>
                    <a:pt x="28067" y="0"/>
                  </a:cubicBezTo>
                  <a:cubicBezTo>
                    <a:pt x="43561" y="0"/>
                    <a:pt x="56134" y="12573"/>
                    <a:pt x="56134" y="28067"/>
                  </a:cubicBezTo>
                </a:path>
              </a:pathLst>
            </a:custGeom>
            <a:solidFill>
              <a:srgbClr val="AC9760"/>
            </a:solidFill>
          </p:spPr>
        </p:sp>
      </p:grpSp>
      <p:sp>
        <p:nvSpPr>
          <p:cNvPr name="Freeform 4" id="4"/>
          <p:cNvSpPr/>
          <p:nvPr/>
        </p:nvSpPr>
        <p:spPr>
          <a:xfrm flipH="false" flipV="false" rot="0">
            <a:off x="0" y="0"/>
            <a:ext cx="7705725" cy="5468250"/>
          </a:xfrm>
          <a:custGeom>
            <a:avLst/>
            <a:gdLst/>
            <a:ahLst/>
            <a:cxnLst/>
            <a:rect r="r" b="b" t="t" l="l"/>
            <a:pathLst>
              <a:path h="5468250" w="7705725">
                <a:moveTo>
                  <a:pt x="0" y="0"/>
                </a:moveTo>
                <a:lnTo>
                  <a:pt x="7705725" y="0"/>
                </a:lnTo>
                <a:lnTo>
                  <a:pt x="7705725" y="5468250"/>
                </a:lnTo>
                <a:lnTo>
                  <a:pt x="0" y="5468250"/>
                </a:lnTo>
                <a:lnTo>
                  <a:pt x="0" y="0"/>
                </a:lnTo>
                <a:close/>
              </a:path>
            </a:pathLst>
          </a:custGeom>
          <a:blipFill>
            <a:blip r:embed="rId2"/>
            <a:stretch>
              <a:fillRect l="0" t="0" r="0" b="0"/>
            </a:stretch>
          </a:blipFill>
        </p:spPr>
      </p:sp>
      <p:grpSp>
        <p:nvGrpSpPr>
          <p:cNvPr name="Group 5" id="5"/>
          <p:cNvGrpSpPr>
            <a:grpSpLocks noChangeAspect="true"/>
          </p:cNvGrpSpPr>
          <p:nvPr/>
        </p:nvGrpSpPr>
        <p:grpSpPr>
          <a:xfrm rot="0">
            <a:off x="606314" y="5110534"/>
            <a:ext cx="184823" cy="141046"/>
            <a:chOff x="0" y="0"/>
            <a:chExt cx="184823" cy="141046"/>
          </a:xfrm>
        </p:grpSpPr>
        <p:sp>
          <p:nvSpPr>
            <p:cNvPr name="Freeform 6" id="6"/>
            <p:cNvSpPr/>
            <p:nvPr/>
          </p:nvSpPr>
          <p:spPr>
            <a:xfrm flipH="false" flipV="false" rot="0">
              <a:off x="0" y="0"/>
              <a:ext cx="184785" cy="141097"/>
            </a:xfrm>
            <a:custGeom>
              <a:avLst/>
              <a:gdLst/>
              <a:ahLst/>
              <a:cxnLst/>
              <a:rect r="r" b="b" t="t" l="l"/>
              <a:pathLst>
                <a:path h="141097" w="184785">
                  <a:moveTo>
                    <a:pt x="0" y="141097"/>
                  </a:moveTo>
                  <a:lnTo>
                    <a:pt x="184785" y="141097"/>
                  </a:lnTo>
                  <a:lnTo>
                    <a:pt x="184785" y="0"/>
                  </a:lnTo>
                  <a:lnTo>
                    <a:pt x="0" y="0"/>
                  </a:lnTo>
                  <a:close/>
                </a:path>
              </a:pathLst>
            </a:custGeom>
            <a:solidFill>
              <a:srgbClr val="376A49"/>
            </a:solidFill>
          </p:spPr>
        </p:sp>
      </p:grpSp>
      <p:sp>
        <p:nvSpPr>
          <p:cNvPr name="TextBox 7" id="7"/>
          <p:cNvSpPr txBox="true"/>
          <p:nvPr/>
        </p:nvSpPr>
        <p:spPr>
          <a:xfrm rot="0">
            <a:off x="1018594" y="4791532"/>
            <a:ext cx="82306" cy="426825"/>
          </a:xfrm>
          <a:prstGeom prst="rect">
            <a:avLst/>
          </a:prstGeom>
        </p:spPr>
        <p:txBody>
          <a:bodyPr anchor="t" rtlCol="false" tIns="0" lIns="0" bIns="0" rIns="0">
            <a:spAutoFit/>
          </a:bodyPr>
          <a:lstStyle/>
          <a:p>
            <a:pPr algn="l">
              <a:lnSpc>
                <a:spcPts val="2520"/>
              </a:lnSpc>
            </a:pPr>
            <a:r>
              <a:rPr lang="en-US" sz="1800">
                <a:solidFill>
                  <a:srgbClr val="193B19"/>
                </a:solidFill>
                <a:latin typeface="Adobe Bengali"/>
                <a:ea typeface="Adobe Bengali"/>
                <a:cs typeface="Adobe Bengali"/>
                <a:sym typeface="Adobe Bengali"/>
              </a:rPr>
              <a:t>٤</a:t>
            </a:r>
          </a:p>
        </p:txBody>
      </p:sp>
    </p:spTree>
  </p:cSld>
  <p:clrMapOvr>
    <a:masterClrMapping/>
  </p:clrMapOvr>
</p:sld>
</file>

<file path=ppt/slides/slide5.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grpSp>
        <p:nvGrpSpPr>
          <p:cNvPr name="Group 2" id="2"/>
          <p:cNvGrpSpPr>
            <a:grpSpLocks noChangeAspect="true"/>
          </p:cNvGrpSpPr>
          <p:nvPr/>
        </p:nvGrpSpPr>
        <p:grpSpPr>
          <a:xfrm rot="0">
            <a:off x="5069234" y="4862570"/>
            <a:ext cx="1908429" cy="466858"/>
            <a:chOff x="0" y="0"/>
            <a:chExt cx="1908429" cy="466865"/>
          </a:xfrm>
        </p:grpSpPr>
        <p:sp>
          <p:nvSpPr>
            <p:cNvPr name="Freeform 3" id="3"/>
            <p:cNvSpPr/>
            <p:nvPr/>
          </p:nvSpPr>
          <p:spPr>
            <a:xfrm flipH="false" flipV="false" rot="0">
              <a:off x="338709" y="0"/>
              <a:ext cx="1569720" cy="466852"/>
            </a:xfrm>
            <a:custGeom>
              <a:avLst/>
              <a:gdLst/>
              <a:ahLst/>
              <a:cxnLst/>
              <a:rect r="r" b="b" t="t" l="l"/>
              <a:pathLst>
                <a:path h="466852" w="1569720">
                  <a:moveTo>
                    <a:pt x="89281" y="0"/>
                  </a:moveTo>
                  <a:cubicBezTo>
                    <a:pt x="59563" y="155575"/>
                    <a:pt x="29718" y="311277"/>
                    <a:pt x="0" y="466852"/>
                  </a:cubicBezTo>
                  <a:lnTo>
                    <a:pt x="1488186" y="466852"/>
                  </a:lnTo>
                  <a:cubicBezTo>
                    <a:pt x="1515364" y="311277"/>
                    <a:pt x="1542542" y="155575"/>
                    <a:pt x="1569720" y="0"/>
                  </a:cubicBezTo>
                  <a:close/>
                </a:path>
              </a:pathLst>
            </a:custGeom>
            <a:solidFill>
              <a:srgbClr val="005C2F">
                <a:alpha val="16863"/>
              </a:srgbClr>
            </a:solidFill>
          </p:spPr>
        </p:sp>
      </p:grpSp>
      <p:sp>
        <p:nvSpPr>
          <p:cNvPr name="Freeform 4" id="4"/>
          <p:cNvSpPr/>
          <p:nvPr/>
        </p:nvSpPr>
        <p:spPr>
          <a:xfrm flipH="false" flipV="false" rot="0">
            <a:off x="-49682" y="-66075"/>
            <a:ext cx="7683675" cy="5396960"/>
          </a:xfrm>
          <a:custGeom>
            <a:avLst/>
            <a:gdLst/>
            <a:ahLst/>
            <a:cxnLst/>
            <a:rect r="r" b="b" t="t" l="l"/>
            <a:pathLst>
              <a:path h="5396960" w="7683675">
                <a:moveTo>
                  <a:pt x="0" y="0"/>
                </a:moveTo>
                <a:lnTo>
                  <a:pt x="7683674" y="0"/>
                </a:lnTo>
                <a:lnTo>
                  <a:pt x="7683674" y="5396960"/>
                </a:lnTo>
                <a:lnTo>
                  <a:pt x="0" y="5396960"/>
                </a:lnTo>
                <a:lnTo>
                  <a:pt x="0" y="0"/>
                </a:lnTo>
                <a:close/>
              </a:path>
            </a:pathLst>
          </a:custGeom>
          <a:blipFill>
            <a:blip r:embed="rId2">
              <a:alphaModFix amt="17000"/>
            </a:blip>
            <a:stretch>
              <a:fillRect l="0" t="0" r="0" b="0"/>
            </a:stretch>
          </a:blipFill>
        </p:spPr>
      </p:sp>
      <p:grpSp>
        <p:nvGrpSpPr>
          <p:cNvPr name="Group 5" id="5"/>
          <p:cNvGrpSpPr>
            <a:grpSpLocks noChangeAspect="true"/>
          </p:cNvGrpSpPr>
          <p:nvPr/>
        </p:nvGrpSpPr>
        <p:grpSpPr>
          <a:xfrm rot="0">
            <a:off x="3050781" y="4466777"/>
            <a:ext cx="50492" cy="50492"/>
            <a:chOff x="0" y="0"/>
            <a:chExt cx="50495" cy="50495"/>
          </a:xfrm>
        </p:grpSpPr>
        <p:sp>
          <p:nvSpPr>
            <p:cNvPr name="Freeform 6" id="6"/>
            <p:cNvSpPr/>
            <p:nvPr/>
          </p:nvSpPr>
          <p:spPr>
            <a:xfrm flipH="false" flipV="false" rot="0">
              <a:off x="-2413" y="-2540"/>
              <a:ext cx="55372" cy="55499"/>
            </a:xfrm>
            <a:custGeom>
              <a:avLst/>
              <a:gdLst/>
              <a:ahLst/>
              <a:cxnLst/>
              <a:rect r="r" b="b" t="t" l="l"/>
              <a:pathLst>
                <a:path h="55499" w="55372">
                  <a:moveTo>
                    <a:pt x="45466" y="9906"/>
                  </a:moveTo>
                  <a:cubicBezTo>
                    <a:pt x="55372" y="19812"/>
                    <a:pt x="55372" y="35814"/>
                    <a:pt x="45466" y="45593"/>
                  </a:cubicBezTo>
                  <a:cubicBezTo>
                    <a:pt x="35560" y="55372"/>
                    <a:pt x="19558" y="55499"/>
                    <a:pt x="9779" y="45593"/>
                  </a:cubicBezTo>
                  <a:cubicBezTo>
                    <a:pt x="0" y="35687"/>
                    <a:pt x="0" y="19812"/>
                    <a:pt x="9779" y="9906"/>
                  </a:cubicBezTo>
                  <a:cubicBezTo>
                    <a:pt x="19558" y="0"/>
                    <a:pt x="35687" y="0"/>
                    <a:pt x="45466" y="9906"/>
                  </a:cubicBezTo>
                </a:path>
              </a:pathLst>
            </a:custGeom>
            <a:solidFill>
              <a:srgbClr val="AC9760">
                <a:alpha val="35686"/>
              </a:srgbClr>
            </a:solidFill>
          </p:spPr>
        </p:sp>
      </p:grpSp>
      <p:grpSp>
        <p:nvGrpSpPr>
          <p:cNvPr name="Group 7" id="7"/>
          <p:cNvGrpSpPr>
            <a:grpSpLocks noChangeAspect="true"/>
          </p:cNvGrpSpPr>
          <p:nvPr/>
        </p:nvGrpSpPr>
        <p:grpSpPr>
          <a:xfrm rot="0">
            <a:off x="3936949" y="2997660"/>
            <a:ext cx="248593" cy="385153"/>
            <a:chOff x="0" y="0"/>
            <a:chExt cx="248590" cy="385153"/>
          </a:xfrm>
        </p:grpSpPr>
        <p:sp>
          <p:nvSpPr>
            <p:cNvPr name="Freeform 8" id="8"/>
            <p:cNvSpPr/>
            <p:nvPr/>
          </p:nvSpPr>
          <p:spPr>
            <a:xfrm flipH="false" flipV="false" rot="0">
              <a:off x="71882" y="221742"/>
              <a:ext cx="104521" cy="104648"/>
            </a:xfrm>
            <a:custGeom>
              <a:avLst/>
              <a:gdLst/>
              <a:ahLst/>
              <a:cxnLst/>
              <a:rect r="r" b="b" t="t" l="l"/>
              <a:pathLst>
                <a:path h="104648" w="104521">
                  <a:moveTo>
                    <a:pt x="85979" y="18669"/>
                  </a:moveTo>
                  <a:cubicBezTo>
                    <a:pt x="104521" y="37211"/>
                    <a:pt x="104521" y="67310"/>
                    <a:pt x="85979" y="85979"/>
                  </a:cubicBezTo>
                  <a:cubicBezTo>
                    <a:pt x="67437" y="104648"/>
                    <a:pt x="37338" y="104521"/>
                    <a:pt x="18669" y="85979"/>
                  </a:cubicBezTo>
                  <a:cubicBezTo>
                    <a:pt x="0" y="67437"/>
                    <a:pt x="127" y="37338"/>
                    <a:pt x="18669" y="18669"/>
                  </a:cubicBezTo>
                  <a:cubicBezTo>
                    <a:pt x="37211" y="0"/>
                    <a:pt x="67310" y="127"/>
                    <a:pt x="85979" y="18669"/>
                  </a:cubicBezTo>
                </a:path>
              </a:pathLst>
            </a:custGeom>
            <a:solidFill>
              <a:srgbClr val="AC9760">
                <a:alpha val="35686"/>
              </a:srgbClr>
            </a:solidFill>
          </p:spPr>
        </p:sp>
        <p:sp>
          <p:nvSpPr>
            <p:cNvPr name="Freeform 9" id="9"/>
            <p:cNvSpPr/>
            <p:nvPr/>
          </p:nvSpPr>
          <p:spPr>
            <a:xfrm flipH="false" flipV="false" rot="0">
              <a:off x="63500" y="63500"/>
              <a:ext cx="121666" cy="121666"/>
            </a:xfrm>
            <a:custGeom>
              <a:avLst/>
              <a:gdLst/>
              <a:ahLst/>
              <a:cxnLst/>
              <a:rect r="r" b="b" t="t" l="l"/>
              <a:pathLst>
                <a:path h="121666" w="121666">
                  <a:moveTo>
                    <a:pt x="121539" y="60833"/>
                  </a:moveTo>
                  <a:cubicBezTo>
                    <a:pt x="121539" y="94361"/>
                    <a:pt x="94361" y="121666"/>
                    <a:pt x="60706" y="121666"/>
                  </a:cubicBezTo>
                  <a:cubicBezTo>
                    <a:pt x="27051" y="121666"/>
                    <a:pt x="0" y="94361"/>
                    <a:pt x="0" y="60833"/>
                  </a:cubicBezTo>
                  <a:cubicBezTo>
                    <a:pt x="0" y="27305"/>
                    <a:pt x="27178" y="0"/>
                    <a:pt x="60833" y="0"/>
                  </a:cubicBezTo>
                  <a:cubicBezTo>
                    <a:pt x="94488" y="0"/>
                    <a:pt x="121666" y="27178"/>
                    <a:pt x="121666" y="60833"/>
                  </a:cubicBezTo>
                </a:path>
              </a:pathLst>
            </a:custGeom>
            <a:solidFill>
              <a:srgbClr val="AC9760">
                <a:alpha val="35686"/>
              </a:srgbClr>
            </a:solidFill>
          </p:spPr>
        </p:sp>
      </p:grpSp>
      <p:grpSp>
        <p:nvGrpSpPr>
          <p:cNvPr name="Group 10" id="10"/>
          <p:cNvGrpSpPr>
            <a:grpSpLocks noChangeAspect="true"/>
          </p:cNvGrpSpPr>
          <p:nvPr/>
        </p:nvGrpSpPr>
        <p:grpSpPr>
          <a:xfrm rot="-372840">
            <a:off x="6813261" y="5288385"/>
            <a:ext cx="753913" cy="81134"/>
            <a:chOff x="0" y="0"/>
            <a:chExt cx="1005218" cy="108179"/>
          </a:xfrm>
        </p:grpSpPr>
        <p:sp>
          <p:nvSpPr>
            <p:cNvPr name="Freeform 11" id="11"/>
            <p:cNvSpPr/>
            <p:nvPr/>
          </p:nvSpPr>
          <p:spPr>
            <a:xfrm flipH="false" flipV="false" rot="0">
              <a:off x="0" y="0"/>
              <a:ext cx="1005205" cy="108204"/>
            </a:xfrm>
            <a:custGeom>
              <a:avLst/>
              <a:gdLst/>
              <a:ahLst/>
              <a:cxnLst/>
              <a:rect r="r" b="b" t="t" l="l"/>
              <a:pathLst>
                <a:path h="108204" w="1005205">
                  <a:moveTo>
                    <a:pt x="1005205" y="0"/>
                  </a:moveTo>
                  <a:lnTo>
                    <a:pt x="0" y="0"/>
                  </a:lnTo>
                  <a:lnTo>
                    <a:pt x="993394" y="108204"/>
                  </a:lnTo>
                  <a:lnTo>
                    <a:pt x="1005205" y="0"/>
                  </a:lnTo>
                  <a:close/>
                </a:path>
              </a:pathLst>
            </a:custGeom>
            <a:blipFill>
              <a:blip r:embed="rId3">
                <a:alphaModFix amt="36000"/>
              </a:blip>
              <a:stretch>
                <a:fillRect l="-34860" t="-5" r="-176253" b="-2151497"/>
              </a:stretch>
            </a:blipFill>
          </p:spPr>
        </p:sp>
      </p:grpSp>
      <p:sp>
        <p:nvSpPr>
          <p:cNvPr name="Freeform 12" id="12"/>
          <p:cNvSpPr/>
          <p:nvPr/>
        </p:nvSpPr>
        <p:spPr>
          <a:xfrm flipH="false" flipV="false" rot="0">
            <a:off x="0" y="0"/>
            <a:ext cx="7837280" cy="5508736"/>
          </a:xfrm>
          <a:custGeom>
            <a:avLst/>
            <a:gdLst/>
            <a:ahLst/>
            <a:cxnLst/>
            <a:rect r="r" b="b" t="t" l="l"/>
            <a:pathLst>
              <a:path h="5508736" w="7837280">
                <a:moveTo>
                  <a:pt x="0" y="0"/>
                </a:moveTo>
                <a:lnTo>
                  <a:pt x="7837280" y="0"/>
                </a:lnTo>
                <a:lnTo>
                  <a:pt x="7837280" y="5508736"/>
                </a:lnTo>
                <a:lnTo>
                  <a:pt x="0" y="5508736"/>
                </a:lnTo>
                <a:lnTo>
                  <a:pt x="0" y="0"/>
                </a:lnTo>
                <a:close/>
              </a:path>
            </a:pathLst>
          </a:custGeom>
          <a:blipFill>
            <a:blip r:embed="rId4"/>
            <a:stretch>
              <a:fillRect l="0" t="0" r="0" b="0"/>
            </a:stretch>
          </a:blipFill>
        </p:spPr>
      </p:sp>
      <p:grpSp>
        <p:nvGrpSpPr>
          <p:cNvPr name="Group 13" id="13"/>
          <p:cNvGrpSpPr>
            <a:grpSpLocks noChangeAspect="true"/>
          </p:cNvGrpSpPr>
          <p:nvPr/>
        </p:nvGrpSpPr>
        <p:grpSpPr>
          <a:xfrm rot="0">
            <a:off x="6754368" y="5039992"/>
            <a:ext cx="211579" cy="211579"/>
            <a:chOff x="0" y="0"/>
            <a:chExt cx="211582" cy="211582"/>
          </a:xfrm>
        </p:grpSpPr>
        <p:sp>
          <p:nvSpPr>
            <p:cNvPr name="Freeform 14" id="14"/>
            <p:cNvSpPr/>
            <p:nvPr/>
          </p:nvSpPr>
          <p:spPr>
            <a:xfrm flipH="false" flipV="false" rot="0">
              <a:off x="0" y="0"/>
              <a:ext cx="211582" cy="211582"/>
            </a:xfrm>
            <a:custGeom>
              <a:avLst/>
              <a:gdLst/>
              <a:ahLst/>
              <a:cxnLst/>
              <a:rect r="r" b="b" t="t" l="l"/>
              <a:pathLst>
                <a:path h="211582" w="211582">
                  <a:moveTo>
                    <a:pt x="0" y="211582"/>
                  </a:moveTo>
                  <a:lnTo>
                    <a:pt x="211582" y="211582"/>
                  </a:lnTo>
                  <a:lnTo>
                    <a:pt x="211582" y="0"/>
                  </a:lnTo>
                  <a:lnTo>
                    <a:pt x="0" y="0"/>
                  </a:lnTo>
                  <a:close/>
                </a:path>
              </a:pathLst>
            </a:custGeom>
            <a:solidFill>
              <a:srgbClr val="376A49"/>
            </a:solidFill>
          </p:spPr>
        </p:sp>
      </p:grpSp>
      <p:sp>
        <p:nvSpPr>
          <p:cNvPr name="TextBox 15" id="15"/>
          <p:cNvSpPr txBox="true"/>
          <p:nvPr/>
        </p:nvSpPr>
        <p:spPr>
          <a:xfrm rot="0">
            <a:off x="274415" y="4721000"/>
            <a:ext cx="82306" cy="426825"/>
          </a:xfrm>
          <a:prstGeom prst="rect">
            <a:avLst/>
          </a:prstGeom>
        </p:spPr>
        <p:txBody>
          <a:bodyPr anchor="t" rtlCol="false" tIns="0" lIns="0" bIns="0" rIns="0">
            <a:spAutoFit/>
          </a:bodyPr>
          <a:lstStyle/>
          <a:p>
            <a:pPr algn="l">
              <a:lnSpc>
                <a:spcPts val="2520"/>
              </a:lnSpc>
            </a:pPr>
            <a:r>
              <a:rPr lang="en-US" sz="1800">
                <a:solidFill>
                  <a:srgbClr val="193B19"/>
                </a:solidFill>
                <a:latin typeface="Adobe Bengali"/>
                <a:ea typeface="Adobe Bengali"/>
                <a:cs typeface="Adobe Bengali"/>
                <a:sym typeface="Adobe Bengali"/>
              </a:rPr>
              <a:t>٥</a:t>
            </a:r>
          </a:p>
        </p:txBody>
      </p:sp>
      <p:sp>
        <p:nvSpPr>
          <p:cNvPr name="TextBox 16" id="16"/>
          <p:cNvSpPr txBox="true"/>
          <p:nvPr/>
        </p:nvSpPr>
        <p:spPr>
          <a:xfrm rot="0">
            <a:off x="5165712" y="2322881"/>
            <a:ext cx="1702756" cy="638785"/>
          </a:xfrm>
          <a:prstGeom prst="rect">
            <a:avLst/>
          </a:prstGeom>
        </p:spPr>
        <p:txBody>
          <a:bodyPr anchor="t" rtlCol="false" tIns="0" lIns="0" bIns="0" rIns="0">
            <a:spAutoFit/>
          </a:bodyPr>
          <a:lstStyle/>
          <a:p>
            <a:pPr algn="ctr" rtl="true">
              <a:lnSpc>
                <a:spcPts val="1600"/>
              </a:lnSpc>
            </a:pPr>
            <a:r>
              <a:rPr lang="ar-EG" sz="1399">
                <a:solidFill>
                  <a:srgbClr val="376A49"/>
                </a:solidFill>
                <a:latin typeface="HS Headline"/>
                <a:ea typeface="HS Headline"/>
                <a:cs typeface="HS Headline"/>
                <a:sym typeface="HS Headline"/>
                <a:rtl val="true"/>
              </a:rPr>
              <a:t>ﻃﻤﻮﺣﻨــــــﺎ أن ﻧﺒﻨﻲ وﻃﻨﺎًً أﻛﺜﺮ ازدﻫﺎرًا ﻳﺠﺪ ﻓﻴﻪ ﻛﻞ ﻣﻮاﻃــﻦ ﻣﺎﻳﺘﻤﻨـﺎه</a:t>
            </a:r>
          </a:p>
        </p:txBody>
      </p:sp>
    </p:spTree>
  </p:cSld>
  <p:clrMapOvr>
    <a:masterClrMapping/>
  </p:clrMapOvr>
</p:sld>
</file>

<file path=ppt/slides/slide6.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grpSp>
        <p:nvGrpSpPr>
          <p:cNvPr name="Group 2" id="2"/>
          <p:cNvGrpSpPr>
            <a:grpSpLocks noChangeAspect="true"/>
          </p:cNvGrpSpPr>
          <p:nvPr/>
        </p:nvGrpSpPr>
        <p:grpSpPr>
          <a:xfrm rot="0">
            <a:off x="5005740" y="-63503"/>
            <a:ext cx="2035426" cy="1643501"/>
            <a:chOff x="0" y="0"/>
            <a:chExt cx="2035429" cy="1643494"/>
          </a:xfrm>
        </p:grpSpPr>
        <p:sp>
          <p:nvSpPr>
            <p:cNvPr name="Freeform 3" id="3"/>
            <p:cNvSpPr/>
            <p:nvPr/>
          </p:nvSpPr>
          <p:spPr>
            <a:xfrm flipH="false" flipV="false" rot="0">
              <a:off x="63500" y="63500"/>
              <a:ext cx="1782445" cy="1516507"/>
            </a:xfrm>
            <a:custGeom>
              <a:avLst/>
              <a:gdLst/>
              <a:ahLst/>
              <a:cxnLst/>
              <a:rect r="r" b="b" t="t" l="l"/>
              <a:pathLst>
                <a:path h="1516507" w="1782445">
                  <a:moveTo>
                    <a:pt x="290068" y="0"/>
                  </a:moveTo>
                  <a:cubicBezTo>
                    <a:pt x="193421" y="505460"/>
                    <a:pt x="96647" y="1011047"/>
                    <a:pt x="0" y="1516507"/>
                  </a:cubicBezTo>
                  <a:lnTo>
                    <a:pt x="1517523" y="1516507"/>
                  </a:lnTo>
                  <a:cubicBezTo>
                    <a:pt x="1605788" y="1011047"/>
                    <a:pt x="1694180" y="505460"/>
                    <a:pt x="1782445" y="0"/>
                  </a:cubicBezTo>
                  <a:close/>
                </a:path>
              </a:pathLst>
            </a:custGeom>
            <a:solidFill>
              <a:srgbClr val="005C2F">
                <a:alpha val="35686"/>
              </a:srgbClr>
            </a:solidFill>
          </p:spPr>
        </p:sp>
        <p:sp>
          <p:nvSpPr>
            <p:cNvPr name="Freeform 4" id="4"/>
            <p:cNvSpPr/>
            <p:nvPr/>
          </p:nvSpPr>
          <p:spPr>
            <a:xfrm flipH="false" flipV="false" rot="0">
              <a:off x="693674" y="667893"/>
              <a:ext cx="1060323" cy="12700"/>
            </a:xfrm>
            <a:custGeom>
              <a:avLst/>
              <a:gdLst/>
              <a:ahLst/>
              <a:cxnLst/>
              <a:rect r="r" b="b" t="t" l="l"/>
              <a:pathLst>
                <a:path h="12700" w="1060323">
                  <a:moveTo>
                    <a:pt x="1060323" y="12700"/>
                  </a:moveTo>
                  <a:lnTo>
                    <a:pt x="0" y="12700"/>
                  </a:lnTo>
                  <a:lnTo>
                    <a:pt x="0" y="0"/>
                  </a:lnTo>
                  <a:lnTo>
                    <a:pt x="1060323" y="0"/>
                  </a:lnTo>
                  <a:close/>
                </a:path>
              </a:pathLst>
            </a:custGeom>
            <a:solidFill>
              <a:srgbClr val="BDAB4A">
                <a:alpha val="35686"/>
              </a:srgbClr>
            </a:solidFill>
          </p:spPr>
        </p:sp>
        <p:sp>
          <p:nvSpPr>
            <p:cNvPr name="Freeform 5" id="5"/>
            <p:cNvSpPr/>
            <p:nvPr/>
          </p:nvSpPr>
          <p:spPr>
            <a:xfrm flipH="false" flipV="false" rot="0">
              <a:off x="583692" y="619252"/>
              <a:ext cx="109982" cy="109982"/>
            </a:xfrm>
            <a:custGeom>
              <a:avLst/>
              <a:gdLst/>
              <a:ahLst/>
              <a:cxnLst/>
              <a:rect r="r" b="b" t="t" l="l"/>
              <a:pathLst>
                <a:path h="109982" w="109982">
                  <a:moveTo>
                    <a:pt x="109982" y="54991"/>
                  </a:moveTo>
                  <a:cubicBezTo>
                    <a:pt x="109982" y="85344"/>
                    <a:pt x="85344" y="109982"/>
                    <a:pt x="54991" y="109982"/>
                  </a:cubicBezTo>
                  <a:cubicBezTo>
                    <a:pt x="24638" y="109982"/>
                    <a:pt x="0" y="85344"/>
                    <a:pt x="0" y="54991"/>
                  </a:cubicBezTo>
                  <a:cubicBezTo>
                    <a:pt x="0" y="24638"/>
                    <a:pt x="24638" y="0"/>
                    <a:pt x="54991" y="0"/>
                  </a:cubicBezTo>
                  <a:cubicBezTo>
                    <a:pt x="85344" y="0"/>
                    <a:pt x="109982" y="24638"/>
                    <a:pt x="109982" y="54991"/>
                  </a:cubicBezTo>
                </a:path>
              </a:pathLst>
            </a:custGeom>
            <a:solidFill>
              <a:srgbClr val="00381D">
                <a:alpha val="35686"/>
              </a:srgbClr>
            </a:solidFill>
          </p:spPr>
        </p:sp>
        <p:sp>
          <p:nvSpPr>
            <p:cNvPr name="Freeform 6" id="6"/>
            <p:cNvSpPr/>
            <p:nvPr/>
          </p:nvSpPr>
          <p:spPr>
            <a:xfrm flipH="false" flipV="false" rot="0">
              <a:off x="577342" y="612902"/>
              <a:ext cx="122682" cy="122682"/>
            </a:xfrm>
            <a:custGeom>
              <a:avLst/>
              <a:gdLst/>
              <a:ahLst/>
              <a:cxnLst/>
              <a:rect r="r" b="b" t="t" l="l"/>
              <a:pathLst>
                <a:path h="122682" w="122682">
                  <a:moveTo>
                    <a:pt x="122682" y="61341"/>
                  </a:moveTo>
                  <a:cubicBezTo>
                    <a:pt x="122682" y="95250"/>
                    <a:pt x="95250" y="122682"/>
                    <a:pt x="61341" y="122682"/>
                  </a:cubicBezTo>
                  <a:lnTo>
                    <a:pt x="61341" y="116332"/>
                  </a:lnTo>
                  <a:lnTo>
                    <a:pt x="61341" y="122682"/>
                  </a:lnTo>
                  <a:cubicBezTo>
                    <a:pt x="27432" y="122682"/>
                    <a:pt x="0" y="95250"/>
                    <a:pt x="0" y="61341"/>
                  </a:cubicBezTo>
                  <a:lnTo>
                    <a:pt x="6350" y="61341"/>
                  </a:lnTo>
                  <a:lnTo>
                    <a:pt x="0" y="61341"/>
                  </a:lnTo>
                  <a:cubicBezTo>
                    <a:pt x="0" y="27432"/>
                    <a:pt x="27432" y="0"/>
                    <a:pt x="61341" y="0"/>
                  </a:cubicBezTo>
                  <a:lnTo>
                    <a:pt x="61341" y="6350"/>
                  </a:lnTo>
                  <a:lnTo>
                    <a:pt x="61341" y="0"/>
                  </a:lnTo>
                  <a:cubicBezTo>
                    <a:pt x="95250" y="0"/>
                    <a:pt x="122682" y="27432"/>
                    <a:pt x="122682" y="61341"/>
                  </a:cubicBezTo>
                  <a:lnTo>
                    <a:pt x="116332" y="61341"/>
                  </a:lnTo>
                  <a:lnTo>
                    <a:pt x="122682" y="61341"/>
                  </a:lnTo>
                  <a:moveTo>
                    <a:pt x="109982" y="61341"/>
                  </a:moveTo>
                  <a:cubicBezTo>
                    <a:pt x="109982" y="34417"/>
                    <a:pt x="88138" y="12700"/>
                    <a:pt x="61341" y="12700"/>
                  </a:cubicBezTo>
                  <a:cubicBezTo>
                    <a:pt x="34544" y="12700"/>
                    <a:pt x="12700" y="34544"/>
                    <a:pt x="12700" y="61341"/>
                  </a:cubicBezTo>
                  <a:cubicBezTo>
                    <a:pt x="12700" y="88138"/>
                    <a:pt x="34544" y="109982"/>
                    <a:pt x="61341" y="109982"/>
                  </a:cubicBezTo>
                  <a:cubicBezTo>
                    <a:pt x="88138" y="109982"/>
                    <a:pt x="109982" y="88138"/>
                    <a:pt x="109982" y="61341"/>
                  </a:cubicBezTo>
                  <a:close/>
                </a:path>
              </a:pathLst>
            </a:custGeom>
            <a:solidFill>
              <a:srgbClr val="BDAB4A">
                <a:alpha val="35686"/>
              </a:srgbClr>
            </a:solidFill>
          </p:spPr>
        </p:sp>
      </p:grpSp>
      <p:grpSp>
        <p:nvGrpSpPr>
          <p:cNvPr name="Group 7" id="7"/>
          <p:cNvGrpSpPr>
            <a:grpSpLocks noChangeAspect="true"/>
          </p:cNvGrpSpPr>
          <p:nvPr/>
        </p:nvGrpSpPr>
        <p:grpSpPr>
          <a:xfrm rot="-372840">
            <a:off x="6658099" y="-57760"/>
            <a:ext cx="980399" cy="1600267"/>
            <a:chOff x="0" y="0"/>
            <a:chExt cx="1307198" cy="2133689"/>
          </a:xfrm>
        </p:grpSpPr>
        <p:sp>
          <p:nvSpPr>
            <p:cNvPr name="Freeform 8" id="8"/>
            <p:cNvSpPr/>
            <p:nvPr/>
          </p:nvSpPr>
          <p:spPr>
            <a:xfrm flipH="false" flipV="false" rot="0">
              <a:off x="0" y="0"/>
              <a:ext cx="1307211" cy="2133727"/>
            </a:xfrm>
            <a:custGeom>
              <a:avLst/>
              <a:gdLst/>
              <a:ahLst/>
              <a:cxnLst/>
              <a:rect r="r" b="b" t="t" l="l"/>
              <a:pathLst>
                <a:path h="2133727" w="1307211">
                  <a:moveTo>
                    <a:pt x="0" y="0"/>
                  </a:moveTo>
                  <a:lnTo>
                    <a:pt x="0" y="2133727"/>
                  </a:lnTo>
                  <a:lnTo>
                    <a:pt x="1090422" y="2133727"/>
                  </a:lnTo>
                  <a:lnTo>
                    <a:pt x="1307211" y="142367"/>
                  </a:lnTo>
                  <a:close/>
                </a:path>
              </a:pathLst>
            </a:custGeom>
            <a:blipFill>
              <a:blip r:embed="rId2">
                <a:alphaModFix amt="36000"/>
              </a:blip>
              <a:stretch>
                <a:fillRect l="0" t="-14178" r="-139237" b="1"/>
              </a:stretch>
            </a:blipFill>
          </p:spPr>
        </p:sp>
      </p:grpSp>
      <p:grpSp>
        <p:nvGrpSpPr>
          <p:cNvPr name="Group 9" id="9"/>
          <p:cNvGrpSpPr>
            <a:grpSpLocks noChangeAspect="true"/>
          </p:cNvGrpSpPr>
          <p:nvPr/>
        </p:nvGrpSpPr>
        <p:grpSpPr>
          <a:xfrm rot="0">
            <a:off x="76200" y="0"/>
            <a:ext cx="48568" cy="5329428"/>
            <a:chOff x="0" y="0"/>
            <a:chExt cx="48565" cy="5329428"/>
          </a:xfrm>
        </p:grpSpPr>
        <p:sp>
          <p:nvSpPr>
            <p:cNvPr name="Freeform 10" id="10"/>
            <p:cNvSpPr/>
            <p:nvPr/>
          </p:nvSpPr>
          <p:spPr>
            <a:xfrm flipH="false" flipV="false" rot="0">
              <a:off x="0" y="0"/>
              <a:ext cx="48514" cy="5329428"/>
            </a:xfrm>
            <a:custGeom>
              <a:avLst/>
              <a:gdLst/>
              <a:ahLst/>
              <a:cxnLst/>
              <a:rect r="r" b="b" t="t" l="l"/>
              <a:pathLst>
                <a:path h="5329428" w="48514">
                  <a:moveTo>
                    <a:pt x="0" y="0"/>
                  </a:moveTo>
                  <a:lnTo>
                    <a:pt x="0" y="5329428"/>
                  </a:lnTo>
                  <a:lnTo>
                    <a:pt x="48514" y="5329428"/>
                  </a:lnTo>
                  <a:lnTo>
                    <a:pt x="48514" y="0"/>
                  </a:lnTo>
                  <a:close/>
                </a:path>
              </a:pathLst>
            </a:custGeom>
            <a:solidFill>
              <a:srgbClr val="003C1D"/>
            </a:solidFill>
          </p:spPr>
        </p:sp>
      </p:grpSp>
      <p:sp>
        <p:nvSpPr>
          <p:cNvPr name="TextBox 11" id="11"/>
          <p:cNvSpPr txBox="true"/>
          <p:nvPr/>
        </p:nvSpPr>
        <p:spPr>
          <a:xfrm rot="0">
            <a:off x="656139" y="1550489"/>
            <a:ext cx="6848208" cy="266700"/>
          </a:xfrm>
          <a:prstGeom prst="rect">
            <a:avLst/>
          </a:prstGeom>
        </p:spPr>
        <p:txBody>
          <a:bodyPr anchor="t" rtlCol="false" tIns="0" lIns="0" bIns="0" rIns="0">
            <a:spAutoFit/>
          </a:bodyPr>
          <a:lstStyle/>
          <a:p>
            <a:pPr algn="ctr" rtl="true">
              <a:lnSpc>
                <a:spcPts val="1920"/>
              </a:lnSpc>
            </a:pPr>
            <a:r>
              <a:rPr lang="ar-EG" sz="1600">
                <a:solidFill>
                  <a:srgbClr val="005C2F"/>
                </a:solidFill>
                <a:latin typeface="HS Headline"/>
                <a:ea typeface="HS Headline"/>
                <a:cs typeface="HS Headline"/>
                <a:sym typeface="HS Headline"/>
                <a:rtl val="true"/>
              </a:rPr>
              <a:t> </a:t>
            </a:r>
            <a:r>
              <a:rPr lang="ar-EG" sz="1600">
                <a:solidFill>
                  <a:srgbClr val="005C2F"/>
                </a:solidFill>
                <a:latin typeface="HS Headline"/>
                <a:ea typeface="HS Headline"/>
                <a:cs typeface="HS Headline"/>
                <a:sym typeface="HS Headline"/>
                <a:rtl val="true"/>
              </a:rPr>
              <a:t>أن ﻫﺬا اﻟﺘﻘﺮﻳﺮ اﻷول ﻋﻦ إﻧﺠﺎزات ﺟﻤﻌﻴﺔ اﻟﻌﻨﺎﻳﺔ ﺑﺎﻟﻤﺴﺎﺟﺪ ﻓﻲ ﻣﺤﺎﻓﻈﺔ ﺑﻘﻌﺎء وﺧﺪﻣﺎﺗﻬﺎ</a:t>
            </a:r>
          </a:p>
        </p:txBody>
      </p:sp>
      <p:sp>
        <p:nvSpPr>
          <p:cNvPr name="TextBox 12" id="12"/>
          <p:cNvSpPr txBox="true"/>
          <p:nvPr/>
        </p:nvSpPr>
        <p:spPr>
          <a:xfrm rot="0">
            <a:off x="2357041" y="2093314"/>
            <a:ext cx="3942578" cy="266700"/>
          </a:xfrm>
          <a:prstGeom prst="rect">
            <a:avLst/>
          </a:prstGeom>
        </p:spPr>
        <p:txBody>
          <a:bodyPr anchor="t" rtlCol="false" tIns="0" lIns="0" bIns="0" rIns="0">
            <a:spAutoFit/>
          </a:bodyPr>
          <a:lstStyle/>
          <a:p>
            <a:pPr algn="ctr" rtl="true">
              <a:lnSpc>
                <a:spcPts val="1920"/>
              </a:lnSpc>
            </a:pPr>
            <a:r>
              <a:rPr lang="ar-EG" sz="1600">
                <a:solidFill>
                  <a:srgbClr val="005C2F"/>
                </a:solidFill>
                <a:latin typeface="HS Headline"/>
                <a:ea typeface="HS Headline"/>
                <a:cs typeface="HS Headline"/>
                <a:sym typeface="HS Headline"/>
                <a:rtl val="true"/>
              </a:rPr>
              <a:t> ﻣﻦ اﻟﺘﺄﺳﻴﺲ ﺣﺘﻰ اﻵن ﻳﻬﺪف ﻟﻲ ﻫﺪﻓﻴﻦ رﺋﻴﺴﻴﻴﻦ:</a:t>
            </a:r>
          </a:p>
        </p:txBody>
      </p:sp>
      <p:sp>
        <p:nvSpPr>
          <p:cNvPr name="TextBox 13" id="13"/>
          <p:cNvSpPr txBox="true"/>
          <p:nvPr/>
        </p:nvSpPr>
        <p:spPr>
          <a:xfrm rot="0">
            <a:off x="927935" y="2636139"/>
            <a:ext cx="6113231" cy="1777523"/>
          </a:xfrm>
          <a:prstGeom prst="rect">
            <a:avLst/>
          </a:prstGeom>
        </p:spPr>
        <p:txBody>
          <a:bodyPr anchor="t" rtlCol="false" tIns="0" lIns="0" bIns="0" rIns="0">
            <a:spAutoFit/>
          </a:bodyPr>
          <a:lstStyle/>
          <a:p>
            <a:pPr algn="r" rtl="true">
              <a:lnSpc>
                <a:spcPts val="1699"/>
              </a:lnSpc>
            </a:pPr>
            <a:r>
              <a:rPr lang="ar-EG" sz="1416">
                <a:solidFill>
                  <a:srgbClr val="005C2F"/>
                </a:solidFill>
                <a:latin typeface="HS Headline"/>
                <a:ea typeface="HS Headline"/>
                <a:cs typeface="HS Headline"/>
                <a:sym typeface="HS Headline"/>
                <a:rtl val="true"/>
              </a:rPr>
              <a:t> </a:t>
            </a:r>
            <a:r>
              <a:rPr lang="ar-EG" sz="1416">
                <a:solidFill>
                  <a:srgbClr val="005C2F"/>
                </a:solidFill>
                <a:latin typeface="HS Headline"/>
                <a:ea typeface="HS Headline"/>
                <a:cs typeface="HS Headline"/>
                <a:sym typeface="HS Headline"/>
                <a:rtl val="true"/>
              </a:rPr>
              <a:t>اﻷول : ﻣﻌﺮﻓﺔ واﻗﻊ اﻟﺠﻤﻌﻴﺔ اﻟﺤﺎﻟﻲ وﻣﺎ ﺗﻢ ﻣﻦ إﻧﺠﺎزات واﻟﺜﺎﻧﻲ : ﺗﺤﺪﻳﺪ اﻟﻬﺪف اﻟﻤﺴﺘﻘﺒﻠﻲ وﻛﻴﻒ ﻳﺘﻢ ﺗﺤﻘﻴﻘﻪ وﺗﻌﺘﺒﺮ اﻟﺠﻤﻌﻴﺔ اﺣﺪ اﻟﻜﻴﺎﻧﺎت اﻟﺘﻲ أﺳﺴﺖ ﻟﺘﻜﻮن ﻣﺘﺨﺼﺼﺔ ﻓﻲ ﻣﺠﺎل واﺣﺪ  وﻫﻮ اﻟﻤﺴﺠﺪ ﻟﻤﺎ ﻟﻪ ﻣﻦ ﻣﻜﺎﻧﺔ ﻋﻈﻴﻤﺔ ﻓﻲ اﻹﺳﻼم  واﻟﺪوﻟﺔ أﻋﺰﻫﺎ اﷲ ﺗﻮﻟﻲ ﺟﺎﻧﺐ اﻟﻤﺴﺎﺟﺪ ﻋﻨﺎﻳﺔ ﺧﺎﺻﺔ وﺗﺴﻬﻞ ﻟﻪ ﻛﻞ ﻣﺎ ﻳﺤﺘﺎﺟﻪ و ﺗﺬﻟﻞ اﻟﻌﻘﺒﺎت اﻣﺎﻣﻬﺎ ﻋﺒﺮ ﻣﺆﺳﺴﺎﺗﻬﺎ ، اﺷﻜﺮ ﺧﺎدم اﻟﺤﺮﻣﻴﻦ اﻟﺸﺮﻳﻔﻴﻦ  اﻟﻤﻠﻚ ﺳﻠﻤﺎن ﺑﻦ ﻋﺒﺪ اﻟﻌﺰﻳﺰ  وﺳﻤﻮ وﻟﻲ ﻋﻬﺪه اﻷﻣﻴﺮ ﻣﺤﻤﺪ ﺑﻦ ﺳﻠﻤﺎن...  ﻛﻤﺎ اﺷﻜﺮ اﻟﻘﺎﺋﻤﻴﻦ ﻋﻠﻰ اﺷﻜﺮ ﻛﻞ ﻣﻦ ﺳﺎﻫﻢ ﻓﻲ دﻋﻢ اﻟﺠﻤﻌﻴﻪ او اﻟﻌﻤﻞ ﻣﻌﻬﺎ ﻋﻠﻰ ﻣﺎﻗﺪﻣﻮه. وأﺳﺄل اﷲ اﻟﺘﻮﻓﻴﻖ واﻟﺴﺪاد..</a:t>
            </a:r>
          </a:p>
          <a:p>
            <a:pPr algn="r" rtl="true">
              <a:lnSpc>
                <a:spcPts val="2354"/>
              </a:lnSpc>
            </a:pPr>
            <a:r>
              <a:rPr lang="ar-EG" sz="1681">
                <a:solidFill>
                  <a:srgbClr val="005C2F"/>
                </a:solidFill>
                <a:latin typeface="HS Headline"/>
                <a:ea typeface="HS Headline"/>
                <a:cs typeface="HS Headline"/>
                <a:sym typeface="HS Headline"/>
                <a:rtl val="true"/>
              </a:rPr>
              <a:t>اﻻﺳﺘﺎذ : </a:t>
            </a:r>
            <a:r>
              <a:rPr lang="ar-EG" sz="1681">
                <a:solidFill>
                  <a:srgbClr val="313536"/>
                </a:solidFill>
                <a:latin typeface="HS Headline"/>
                <a:ea typeface="HS Headline"/>
                <a:cs typeface="HS Headline"/>
                <a:sym typeface="HS Headline"/>
                <a:rtl val="true"/>
              </a:rPr>
              <a:t>ﺳﺎﻟﻢ ﺑﻦ ﻣﺸﺮف ﺑﻦ رﺷﻴﺪ اﻟﻔﻬﺪ</a:t>
            </a:r>
          </a:p>
        </p:txBody>
      </p:sp>
      <p:sp>
        <p:nvSpPr>
          <p:cNvPr name="TextBox 14" id="14"/>
          <p:cNvSpPr txBox="true"/>
          <p:nvPr/>
        </p:nvSpPr>
        <p:spPr>
          <a:xfrm rot="0">
            <a:off x="5430631" y="576005"/>
            <a:ext cx="1000877" cy="666969"/>
          </a:xfrm>
          <a:prstGeom prst="rect">
            <a:avLst/>
          </a:prstGeom>
        </p:spPr>
        <p:txBody>
          <a:bodyPr anchor="t" rtlCol="false" tIns="0" lIns="0" bIns="0" rIns="0">
            <a:spAutoFit/>
          </a:bodyPr>
          <a:lstStyle/>
          <a:p>
            <a:pPr algn="ctr" rtl="true">
              <a:lnSpc>
                <a:spcPts val="2499"/>
              </a:lnSpc>
            </a:pPr>
            <a:r>
              <a:rPr lang="ar-EG" sz="1600">
                <a:solidFill>
                  <a:srgbClr val="FBFBFB"/>
                </a:solidFill>
                <a:latin typeface="beIN Black  Heavy"/>
                <a:ea typeface="beIN Black  Heavy"/>
                <a:cs typeface="beIN Black  Heavy"/>
                <a:sym typeface="beIN Black  Heavy"/>
                <a:rtl val="true"/>
              </a:rPr>
              <a:t>ﻛﻠﻤـــــــــﺔـ ﺇﺩﺍﺭﺓ ﺍﻟﻤﺠﻠﺲ</a:t>
            </a:r>
          </a:p>
        </p:txBody>
      </p:sp>
    </p:spTree>
  </p:cSld>
  <p:clrMapOvr>
    <a:masterClrMapping/>
  </p:clrMapOvr>
</p:sld>
</file>

<file path=ppt/slides/slide7.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p:cNvSpPr/>
          <p:nvPr/>
        </p:nvSpPr>
        <p:spPr>
          <a:xfrm flipH="false" flipV="false" rot="0">
            <a:off x="50111" y="4440126"/>
            <a:ext cx="875481" cy="744150"/>
          </a:xfrm>
          <a:custGeom>
            <a:avLst/>
            <a:gdLst/>
            <a:ahLst/>
            <a:cxnLst/>
            <a:rect r="r" b="b" t="t" l="l"/>
            <a:pathLst>
              <a:path h="744150" w="875481">
                <a:moveTo>
                  <a:pt x="0" y="0"/>
                </a:moveTo>
                <a:lnTo>
                  <a:pt x="875481" y="0"/>
                </a:lnTo>
                <a:lnTo>
                  <a:pt x="875481" y="744151"/>
                </a:lnTo>
                <a:lnTo>
                  <a:pt x="0" y="744151"/>
                </a:lnTo>
                <a:lnTo>
                  <a:pt x="0" y="0"/>
                </a:lnTo>
                <a:close/>
              </a:path>
            </a:pathLst>
          </a:custGeom>
          <a:blipFill>
            <a:blip r:embed="rId2"/>
            <a:stretch>
              <a:fillRect l="0" t="-1" r="0" b="-1"/>
            </a:stretch>
          </a:blipFill>
        </p:spPr>
      </p:sp>
      <p:grpSp>
        <p:nvGrpSpPr>
          <p:cNvPr name="Group 3" id="3"/>
          <p:cNvGrpSpPr>
            <a:grpSpLocks noChangeAspect="true"/>
          </p:cNvGrpSpPr>
          <p:nvPr/>
        </p:nvGrpSpPr>
        <p:grpSpPr>
          <a:xfrm rot="0">
            <a:off x="-63503" y="5114430"/>
            <a:ext cx="7687561" cy="278501"/>
            <a:chOff x="0" y="0"/>
            <a:chExt cx="7687564" cy="278498"/>
          </a:xfrm>
        </p:grpSpPr>
        <p:sp>
          <p:nvSpPr>
            <p:cNvPr name="Freeform 4" id="4"/>
            <p:cNvSpPr/>
            <p:nvPr/>
          </p:nvSpPr>
          <p:spPr>
            <a:xfrm flipH="false" flipV="false" rot="0">
              <a:off x="63500" y="69850"/>
              <a:ext cx="7560564" cy="145161"/>
            </a:xfrm>
            <a:custGeom>
              <a:avLst/>
              <a:gdLst/>
              <a:ahLst/>
              <a:cxnLst/>
              <a:rect r="r" b="b" t="t" l="l"/>
              <a:pathLst>
                <a:path h="145161" w="7560564">
                  <a:moveTo>
                    <a:pt x="0" y="0"/>
                  </a:moveTo>
                  <a:lnTo>
                    <a:pt x="0" y="145161"/>
                  </a:lnTo>
                  <a:lnTo>
                    <a:pt x="7560564" y="145161"/>
                  </a:lnTo>
                  <a:lnTo>
                    <a:pt x="7560564" y="0"/>
                  </a:lnTo>
                  <a:close/>
                </a:path>
              </a:pathLst>
            </a:custGeom>
            <a:solidFill>
              <a:srgbClr val="00381D"/>
            </a:solidFill>
          </p:spPr>
        </p:sp>
        <p:sp>
          <p:nvSpPr>
            <p:cNvPr name="Freeform 5" id="5"/>
            <p:cNvSpPr/>
            <p:nvPr/>
          </p:nvSpPr>
          <p:spPr>
            <a:xfrm flipH="false" flipV="false" rot="0">
              <a:off x="63500" y="63500"/>
              <a:ext cx="7560564" cy="151511"/>
            </a:xfrm>
            <a:custGeom>
              <a:avLst/>
              <a:gdLst/>
              <a:ahLst/>
              <a:cxnLst/>
              <a:rect r="r" b="b" t="t" l="l"/>
              <a:pathLst>
                <a:path h="151511" w="7560564">
                  <a:moveTo>
                    <a:pt x="0" y="0"/>
                  </a:moveTo>
                  <a:lnTo>
                    <a:pt x="0" y="151511"/>
                  </a:lnTo>
                  <a:lnTo>
                    <a:pt x="6350" y="151511"/>
                  </a:lnTo>
                  <a:lnTo>
                    <a:pt x="6350" y="12700"/>
                  </a:lnTo>
                  <a:lnTo>
                    <a:pt x="7560564" y="12700"/>
                  </a:lnTo>
                  <a:lnTo>
                    <a:pt x="7560564" y="0"/>
                  </a:lnTo>
                  <a:close/>
                </a:path>
              </a:pathLst>
            </a:custGeom>
            <a:solidFill>
              <a:srgbClr val="BDAB4A"/>
            </a:solidFill>
          </p:spPr>
        </p:sp>
      </p:grpSp>
      <p:grpSp>
        <p:nvGrpSpPr>
          <p:cNvPr name="Group 6" id="6"/>
          <p:cNvGrpSpPr>
            <a:grpSpLocks noChangeAspect="true"/>
          </p:cNvGrpSpPr>
          <p:nvPr/>
        </p:nvGrpSpPr>
        <p:grpSpPr>
          <a:xfrm rot="0">
            <a:off x="1480709" y="385115"/>
            <a:ext cx="4114800" cy="25403"/>
            <a:chOff x="0" y="0"/>
            <a:chExt cx="4114800" cy="25400"/>
          </a:xfrm>
        </p:grpSpPr>
        <p:sp>
          <p:nvSpPr>
            <p:cNvPr name="Freeform 7" id="7"/>
            <p:cNvSpPr/>
            <p:nvPr/>
          </p:nvSpPr>
          <p:spPr>
            <a:xfrm flipH="false" flipV="false" rot="0">
              <a:off x="0" y="0"/>
              <a:ext cx="4114800" cy="25400"/>
            </a:xfrm>
            <a:custGeom>
              <a:avLst/>
              <a:gdLst/>
              <a:ahLst/>
              <a:cxnLst/>
              <a:rect r="r" b="b" t="t" l="l"/>
              <a:pathLst>
                <a:path h="25400" w="4114800">
                  <a:moveTo>
                    <a:pt x="4114800" y="25400"/>
                  </a:moveTo>
                  <a:lnTo>
                    <a:pt x="0" y="25400"/>
                  </a:lnTo>
                  <a:lnTo>
                    <a:pt x="0" y="0"/>
                  </a:lnTo>
                  <a:lnTo>
                    <a:pt x="4114800" y="0"/>
                  </a:lnTo>
                  <a:close/>
                </a:path>
              </a:pathLst>
            </a:custGeom>
            <a:solidFill>
              <a:srgbClr val="BDAB4A"/>
            </a:solidFill>
          </p:spPr>
        </p:sp>
      </p:grpSp>
      <p:grpSp>
        <p:nvGrpSpPr>
          <p:cNvPr name="Group 8" id="8"/>
          <p:cNvGrpSpPr>
            <a:grpSpLocks noChangeAspect="true"/>
          </p:cNvGrpSpPr>
          <p:nvPr/>
        </p:nvGrpSpPr>
        <p:grpSpPr>
          <a:xfrm rot="0">
            <a:off x="5147643" y="2997079"/>
            <a:ext cx="1193663" cy="249755"/>
            <a:chOff x="0" y="0"/>
            <a:chExt cx="1193673" cy="249758"/>
          </a:xfrm>
        </p:grpSpPr>
        <p:sp>
          <p:nvSpPr>
            <p:cNvPr name="Freeform 9" id="9"/>
            <p:cNvSpPr/>
            <p:nvPr/>
          </p:nvSpPr>
          <p:spPr>
            <a:xfrm flipH="false" flipV="false" rot="0">
              <a:off x="69850" y="118491"/>
              <a:ext cx="1060323" cy="12700"/>
            </a:xfrm>
            <a:custGeom>
              <a:avLst/>
              <a:gdLst/>
              <a:ahLst/>
              <a:cxnLst/>
              <a:rect r="r" b="b" t="t" l="l"/>
              <a:pathLst>
                <a:path h="12700" w="1060323">
                  <a:moveTo>
                    <a:pt x="1060323" y="12700"/>
                  </a:moveTo>
                  <a:lnTo>
                    <a:pt x="0" y="12700"/>
                  </a:lnTo>
                  <a:lnTo>
                    <a:pt x="0" y="0"/>
                  </a:lnTo>
                  <a:lnTo>
                    <a:pt x="1060323" y="0"/>
                  </a:lnTo>
                  <a:close/>
                </a:path>
              </a:pathLst>
            </a:custGeom>
            <a:solidFill>
              <a:srgbClr val="BDAB4A"/>
            </a:solidFill>
          </p:spPr>
        </p:sp>
        <p:sp>
          <p:nvSpPr>
            <p:cNvPr name="Freeform 10" id="10"/>
            <p:cNvSpPr/>
            <p:nvPr/>
          </p:nvSpPr>
          <p:spPr>
            <a:xfrm flipH="false" flipV="false" rot="0">
              <a:off x="69850" y="69850"/>
              <a:ext cx="110109" cy="109982"/>
            </a:xfrm>
            <a:custGeom>
              <a:avLst/>
              <a:gdLst/>
              <a:ahLst/>
              <a:cxnLst/>
              <a:rect r="r" b="b" t="t" l="l"/>
              <a:pathLst>
                <a:path h="109982" w="110109">
                  <a:moveTo>
                    <a:pt x="110109" y="54991"/>
                  </a:moveTo>
                  <a:cubicBezTo>
                    <a:pt x="110109" y="85344"/>
                    <a:pt x="85471" y="109982"/>
                    <a:pt x="55118" y="109982"/>
                  </a:cubicBezTo>
                  <a:cubicBezTo>
                    <a:pt x="24765" y="109982"/>
                    <a:pt x="0" y="85471"/>
                    <a:pt x="0" y="54991"/>
                  </a:cubicBezTo>
                  <a:cubicBezTo>
                    <a:pt x="0" y="24511"/>
                    <a:pt x="24638" y="0"/>
                    <a:pt x="54991" y="0"/>
                  </a:cubicBezTo>
                  <a:cubicBezTo>
                    <a:pt x="85344" y="0"/>
                    <a:pt x="109982" y="24638"/>
                    <a:pt x="109982" y="54991"/>
                  </a:cubicBezTo>
                </a:path>
              </a:pathLst>
            </a:custGeom>
            <a:solidFill>
              <a:srgbClr val="00381D"/>
            </a:solidFill>
          </p:spPr>
        </p:sp>
        <p:sp>
          <p:nvSpPr>
            <p:cNvPr name="Freeform 11" id="11"/>
            <p:cNvSpPr/>
            <p:nvPr/>
          </p:nvSpPr>
          <p:spPr>
            <a:xfrm flipH="false" flipV="false" rot="0">
              <a:off x="63500" y="63500"/>
              <a:ext cx="122809" cy="122809"/>
            </a:xfrm>
            <a:custGeom>
              <a:avLst/>
              <a:gdLst/>
              <a:ahLst/>
              <a:cxnLst/>
              <a:rect r="r" b="b" t="t" l="l"/>
              <a:pathLst>
                <a:path h="122809" w="122809">
                  <a:moveTo>
                    <a:pt x="122809" y="61341"/>
                  </a:moveTo>
                  <a:cubicBezTo>
                    <a:pt x="122809" y="95250"/>
                    <a:pt x="95377" y="122682"/>
                    <a:pt x="61468" y="122682"/>
                  </a:cubicBezTo>
                  <a:lnTo>
                    <a:pt x="61468" y="116332"/>
                  </a:lnTo>
                  <a:lnTo>
                    <a:pt x="61468" y="122682"/>
                  </a:lnTo>
                  <a:cubicBezTo>
                    <a:pt x="27432" y="122809"/>
                    <a:pt x="0" y="95250"/>
                    <a:pt x="0" y="61341"/>
                  </a:cubicBezTo>
                  <a:lnTo>
                    <a:pt x="6350" y="61341"/>
                  </a:lnTo>
                  <a:lnTo>
                    <a:pt x="0" y="61341"/>
                  </a:lnTo>
                  <a:cubicBezTo>
                    <a:pt x="0" y="27432"/>
                    <a:pt x="27432" y="0"/>
                    <a:pt x="61341" y="0"/>
                  </a:cubicBezTo>
                  <a:lnTo>
                    <a:pt x="61341" y="6350"/>
                  </a:lnTo>
                  <a:lnTo>
                    <a:pt x="61341" y="0"/>
                  </a:lnTo>
                  <a:cubicBezTo>
                    <a:pt x="95250" y="0"/>
                    <a:pt x="122682" y="27432"/>
                    <a:pt x="122682" y="61341"/>
                  </a:cubicBezTo>
                  <a:lnTo>
                    <a:pt x="116332" y="61341"/>
                  </a:lnTo>
                  <a:lnTo>
                    <a:pt x="122682" y="61341"/>
                  </a:lnTo>
                  <a:moveTo>
                    <a:pt x="109982" y="61341"/>
                  </a:moveTo>
                  <a:cubicBezTo>
                    <a:pt x="110109" y="34544"/>
                    <a:pt x="88265" y="12700"/>
                    <a:pt x="61341" y="12700"/>
                  </a:cubicBezTo>
                  <a:cubicBezTo>
                    <a:pt x="34417" y="12700"/>
                    <a:pt x="12700" y="34544"/>
                    <a:pt x="12700" y="61341"/>
                  </a:cubicBezTo>
                  <a:cubicBezTo>
                    <a:pt x="12700" y="88138"/>
                    <a:pt x="34544" y="109982"/>
                    <a:pt x="61341" y="109982"/>
                  </a:cubicBezTo>
                  <a:cubicBezTo>
                    <a:pt x="88138" y="109982"/>
                    <a:pt x="109982" y="88138"/>
                    <a:pt x="109982" y="61341"/>
                  </a:cubicBezTo>
                  <a:close/>
                </a:path>
              </a:pathLst>
            </a:custGeom>
            <a:solidFill>
              <a:srgbClr val="BDAB4A"/>
            </a:solidFill>
          </p:spPr>
        </p:sp>
      </p:grpSp>
      <p:grpSp>
        <p:nvGrpSpPr>
          <p:cNvPr name="Group 12" id="12"/>
          <p:cNvGrpSpPr>
            <a:grpSpLocks noChangeAspect="true"/>
          </p:cNvGrpSpPr>
          <p:nvPr/>
        </p:nvGrpSpPr>
        <p:grpSpPr>
          <a:xfrm rot="0">
            <a:off x="5346478" y="757190"/>
            <a:ext cx="1134894" cy="354663"/>
            <a:chOff x="0" y="0"/>
            <a:chExt cx="1134897" cy="354660"/>
          </a:xfrm>
        </p:grpSpPr>
        <p:sp>
          <p:nvSpPr>
            <p:cNvPr name="Freeform 13" id="13"/>
            <p:cNvSpPr/>
            <p:nvPr/>
          </p:nvSpPr>
          <p:spPr>
            <a:xfrm flipH="false" flipV="false" rot="0">
              <a:off x="0" y="0"/>
              <a:ext cx="1134872" cy="354711"/>
            </a:xfrm>
            <a:custGeom>
              <a:avLst/>
              <a:gdLst/>
              <a:ahLst/>
              <a:cxnLst/>
              <a:rect r="r" b="b" t="t" l="l"/>
              <a:pathLst>
                <a:path h="354711" w="1134872">
                  <a:moveTo>
                    <a:pt x="97282" y="354711"/>
                  </a:moveTo>
                  <a:lnTo>
                    <a:pt x="1037590" y="354711"/>
                  </a:lnTo>
                  <a:cubicBezTo>
                    <a:pt x="1091311" y="354711"/>
                    <a:pt x="1134872" y="311150"/>
                    <a:pt x="1134872" y="257429"/>
                  </a:cubicBezTo>
                  <a:lnTo>
                    <a:pt x="1134872" y="97282"/>
                  </a:lnTo>
                  <a:cubicBezTo>
                    <a:pt x="1134872" y="43561"/>
                    <a:pt x="1091311" y="0"/>
                    <a:pt x="1037590" y="0"/>
                  </a:cubicBezTo>
                  <a:lnTo>
                    <a:pt x="97282" y="0"/>
                  </a:lnTo>
                  <a:cubicBezTo>
                    <a:pt x="43561" y="0"/>
                    <a:pt x="0" y="43561"/>
                    <a:pt x="0" y="97282"/>
                  </a:cubicBezTo>
                  <a:lnTo>
                    <a:pt x="0" y="257429"/>
                  </a:lnTo>
                  <a:cubicBezTo>
                    <a:pt x="0" y="311150"/>
                    <a:pt x="43561" y="354711"/>
                    <a:pt x="97282" y="354711"/>
                  </a:cubicBezTo>
                </a:path>
              </a:pathLst>
            </a:custGeom>
            <a:solidFill>
              <a:srgbClr val="005C2F"/>
            </a:solidFill>
          </p:spPr>
        </p:sp>
      </p:grpSp>
      <p:sp>
        <p:nvSpPr>
          <p:cNvPr name="TextBox 14" id="14"/>
          <p:cNvSpPr txBox="true"/>
          <p:nvPr/>
        </p:nvSpPr>
        <p:spPr>
          <a:xfrm rot="0">
            <a:off x="5437670" y="834742"/>
            <a:ext cx="921830" cy="278638"/>
          </a:xfrm>
          <a:prstGeom prst="rect">
            <a:avLst/>
          </a:prstGeom>
        </p:spPr>
        <p:txBody>
          <a:bodyPr anchor="t" rtlCol="false" tIns="0" lIns="0" bIns="0" rIns="0">
            <a:spAutoFit/>
          </a:bodyPr>
          <a:lstStyle/>
          <a:p>
            <a:pPr algn="l" rtl="true">
              <a:lnSpc>
                <a:spcPts val="1541"/>
              </a:lnSpc>
            </a:pPr>
            <a:r>
              <a:rPr lang="ar-EG" sz="2300">
                <a:solidFill>
                  <a:srgbClr val="FFFFFF"/>
                </a:solidFill>
                <a:latin typeface="HS Headline"/>
                <a:ea typeface="HS Headline"/>
                <a:cs typeface="HS Headline"/>
                <a:sym typeface="HS Headline"/>
                <a:rtl val="true"/>
              </a:rPr>
              <a:t>اﻟﻤﻘﺪﻣﺔ</a:t>
            </a:r>
          </a:p>
        </p:txBody>
      </p:sp>
      <p:sp>
        <p:nvSpPr>
          <p:cNvPr name="TextBox 15" id="15"/>
          <p:cNvSpPr txBox="true"/>
          <p:nvPr/>
        </p:nvSpPr>
        <p:spPr>
          <a:xfrm rot="0">
            <a:off x="5624351" y="1022423"/>
            <a:ext cx="43139" cy="301625"/>
          </a:xfrm>
          <a:prstGeom prst="rect">
            <a:avLst/>
          </a:prstGeom>
        </p:spPr>
        <p:txBody>
          <a:bodyPr anchor="t" rtlCol="false" tIns="0" lIns="0" bIns="0" rIns="0">
            <a:spAutoFit/>
          </a:bodyPr>
          <a:lstStyle/>
          <a:p>
            <a:pPr algn="l">
              <a:lnSpc>
                <a:spcPts val="2500"/>
              </a:lnSpc>
            </a:pPr>
            <a:r>
              <a:rPr lang="en-US" sz="1000">
                <a:solidFill>
                  <a:srgbClr val="575B5C"/>
                </a:solidFill>
                <a:latin typeface="HS Headline"/>
                <a:ea typeface="HS Headline"/>
                <a:cs typeface="HS Headline"/>
                <a:sym typeface="HS Headline"/>
              </a:rPr>
              <a:t> </a:t>
            </a:r>
          </a:p>
        </p:txBody>
      </p:sp>
      <p:sp>
        <p:nvSpPr>
          <p:cNvPr name="TextBox 16" id="16"/>
          <p:cNvSpPr txBox="true"/>
          <p:nvPr/>
        </p:nvSpPr>
        <p:spPr>
          <a:xfrm rot="0">
            <a:off x="760183" y="1205421"/>
            <a:ext cx="5973237" cy="193675"/>
          </a:xfrm>
          <a:prstGeom prst="rect">
            <a:avLst/>
          </a:prstGeom>
        </p:spPr>
        <p:txBody>
          <a:bodyPr anchor="t" rtlCol="false" tIns="0" lIns="0" bIns="0" rIns="0">
            <a:spAutoFit/>
          </a:bodyPr>
          <a:lstStyle/>
          <a:p>
            <a:pPr algn="l" rtl="true">
              <a:lnSpc>
                <a:spcPts val="1400"/>
              </a:lnSpc>
            </a:pPr>
            <a:r>
              <a:rPr lang="ar-EG" sz="1000">
                <a:solidFill>
                  <a:srgbClr val="575B5C"/>
                </a:solidFill>
                <a:latin typeface="HS Headline"/>
                <a:ea typeface="HS Headline"/>
                <a:cs typeface="HS Headline"/>
                <a:sym typeface="HS Headline"/>
                <a:rtl val="true"/>
              </a:rPr>
              <a:t>اﻟﺤﻤﺪﷲرباﻟﻌﺎﻟﻤﻴﻦ واﻟﺼﻼة واﻟﺴﻼم ﻋﻠﻰ اﺷﺮف اﻷﻧﺒﻴﺎء واﻟﻤﺮﺳﻠﻴﻦ ﻧﺒﻴﻨﺎ ﻣﺤﻤﺪ وﻋﻠﻰ آﻟﻪ وﺻﺤﺒﻪ اﺟﻤﻌﻴﻦ...</a:t>
            </a:r>
          </a:p>
        </p:txBody>
      </p:sp>
      <p:sp>
        <p:nvSpPr>
          <p:cNvPr name="TextBox 17" id="17"/>
          <p:cNvSpPr txBox="true"/>
          <p:nvPr/>
        </p:nvSpPr>
        <p:spPr>
          <a:xfrm rot="0">
            <a:off x="1489605" y="3199628"/>
            <a:ext cx="4441717" cy="264858"/>
          </a:xfrm>
          <a:prstGeom prst="rect">
            <a:avLst/>
          </a:prstGeom>
        </p:spPr>
        <p:txBody>
          <a:bodyPr anchor="t" rtlCol="false" tIns="0" lIns="0" bIns="0" rIns="0">
            <a:spAutoFit/>
          </a:bodyPr>
          <a:lstStyle/>
          <a:p>
            <a:pPr algn="l" rtl="true">
              <a:lnSpc>
                <a:spcPts val="2099"/>
              </a:lnSpc>
            </a:pPr>
            <a:r>
              <a:rPr lang="ar-EG" sz="1300">
                <a:solidFill>
                  <a:srgbClr val="005C2F"/>
                </a:solidFill>
                <a:latin typeface="HS Headline"/>
                <a:ea typeface="HS Headline"/>
                <a:cs typeface="HS Headline"/>
                <a:sym typeface="HS Headline"/>
                <a:rtl val="true"/>
              </a:rPr>
              <a:t>وﻧﺘﺸﺮف ﺑﻘﺒﻮل أراﺋﻜﻢ اﻟﻨﻴﺮة وﻣﻘﺘﺮاﺣﺎﺗﻜﻢ اﻟﺒﻨﺎءة و ﻧﺴﻌﺪ ﺑﺰﻳﺎرﺗﻜﻢ ﻟﻨﺎ </a:t>
            </a:r>
          </a:p>
        </p:txBody>
      </p:sp>
      <p:sp>
        <p:nvSpPr>
          <p:cNvPr name="TextBox 18" id="18"/>
          <p:cNvSpPr txBox="true"/>
          <p:nvPr/>
        </p:nvSpPr>
        <p:spPr>
          <a:xfrm rot="0">
            <a:off x="2268645" y="3450130"/>
            <a:ext cx="3566436" cy="732822"/>
          </a:xfrm>
          <a:prstGeom prst="rect">
            <a:avLst/>
          </a:prstGeom>
        </p:spPr>
        <p:txBody>
          <a:bodyPr anchor="t" rtlCol="false" tIns="0" lIns="0" bIns="0" rIns="0">
            <a:spAutoFit/>
          </a:bodyPr>
          <a:lstStyle/>
          <a:p>
            <a:pPr algn="ctr" rtl="true">
              <a:lnSpc>
                <a:spcPts val="2099"/>
              </a:lnSpc>
            </a:pPr>
            <a:r>
              <a:rPr lang="ar-EG" sz="1300">
                <a:solidFill>
                  <a:srgbClr val="005C2F"/>
                </a:solidFill>
                <a:latin typeface="HS Headline"/>
                <a:ea typeface="HS Headline"/>
                <a:cs typeface="HS Headline"/>
                <a:sym typeface="HS Headline"/>
                <a:rtl val="true"/>
              </a:rPr>
              <a:t>ﻓﻲ ﻣﻘﺮ اﻟﺠﻤﻌﻴﺔ ﻟﻺﻃﻼع اﻟﻤﺒﺎﺷﺮ ﻋﻠﻰ اﻧﺸﻄﺘﻨﺎ واﻟﺘﻮﺟﻴﻪ  ﺑﻤﺎ ﻳﻌﻴﻦ اﻟﻌﺎﻣﻠﻴﻦ وﻳﺮﺗﻘﻲ ﺑﻤﺴﻴﺮة اﻟﻌﻤﻞ اﻟﺨﻴﺮي</a:t>
            </a:r>
          </a:p>
          <a:p>
            <a:pPr algn="ctr" rtl="true">
              <a:lnSpc>
                <a:spcPts val="1539"/>
              </a:lnSpc>
            </a:pPr>
            <a:r>
              <a:rPr lang="ar-EG" sz="1100">
                <a:solidFill>
                  <a:srgbClr val="A8AB3C"/>
                </a:solidFill>
                <a:latin typeface="HS Headline"/>
                <a:ea typeface="HS Headline"/>
                <a:cs typeface="HS Headline"/>
                <a:sym typeface="HS Headline"/>
                <a:rtl val="true"/>
              </a:rPr>
              <a:t> وﺻﻞ اﷲ ﻋﻠﻰ ﻧﺒﻴﻨﺎ وﻋﻠﻰ آﻟﻪ وﺻﺤﺒﻪ وﺳﻠﻢ…</a:t>
            </a:r>
          </a:p>
        </p:txBody>
      </p:sp>
      <p:sp>
        <p:nvSpPr>
          <p:cNvPr name="TextBox 19" id="19"/>
          <p:cNvSpPr txBox="true"/>
          <p:nvPr/>
        </p:nvSpPr>
        <p:spPr>
          <a:xfrm rot="0">
            <a:off x="848020" y="1371671"/>
            <a:ext cx="6407687" cy="522033"/>
          </a:xfrm>
          <a:prstGeom prst="rect">
            <a:avLst/>
          </a:prstGeom>
        </p:spPr>
        <p:txBody>
          <a:bodyPr anchor="t" rtlCol="false" tIns="0" lIns="0" bIns="0" rIns="0">
            <a:spAutoFit/>
          </a:bodyPr>
          <a:lstStyle/>
          <a:p>
            <a:pPr algn="ctr" rtl="true">
              <a:lnSpc>
                <a:spcPts val="2099"/>
              </a:lnSpc>
            </a:pPr>
            <a:r>
              <a:rPr lang="ar-EG" sz="1300">
                <a:solidFill>
                  <a:srgbClr val="00381D"/>
                </a:solidFill>
                <a:latin typeface="HS Headline"/>
                <a:ea typeface="HS Headline"/>
                <a:cs typeface="HS Headline"/>
                <a:sym typeface="HS Headline"/>
                <a:rtl val="true"/>
              </a:rPr>
              <a:t> اﻣﺎ ﺑﻌﺪ اﻧﻄﻼﻗﺎًًﺎًً ﻣﻦ ﺣﺮص ﻣﺠﻠﺲ إدارة اﻟﺠﻤﻌﻴﺔ ﻋﻠﻰ ﻣﺒﺪأ اﻟﺸﻔﺎﻓﻴﺔ واﻷﻓﺼﺎح  ﺑﻨﺸﺮ اﻟﻨﺘﺎﺋﺞ اﻟﻤﺤﻘﻘﺔ ﻓﻬﻲ ﺗﻘﺪم ﻟﻜﻢ ﺗﻘﺮﻳﺮﻫﺎ اﻟﺴﻨﻮي اﻷول</a:t>
            </a:r>
          </a:p>
        </p:txBody>
      </p:sp>
      <p:sp>
        <p:nvSpPr>
          <p:cNvPr name="TextBox 20" id="20"/>
          <p:cNvSpPr txBox="true"/>
          <p:nvPr/>
        </p:nvSpPr>
        <p:spPr>
          <a:xfrm rot="0">
            <a:off x="5011523" y="1832023"/>
            <a:ext cx="1268794" cy="264858"/>
          </a:xfrm>
          <a:prstGeom prst="rect">
            <a:avLst/>
          </a:prstGeom>
        </p:spPr>
        <p:txBody>
          <a:bodyPr anchor="t" rtlCol="false" tIns="0" lIns="0" bIns="0" rIns="0">
            <a:spAutoFit/>
          </a:bodyPr>
          <a:lstStyle/>
          <a:p>
            <a:pPr algn="l" rtl="true">
              <a:lnSpc>
                <a:spcPts val="2099"/>
              </a:lnSpc>
            </a:pPr>
            <a:r>
              <a:rPr lang="ar-EG" sz="1300">
                <a:solidFill>
                  <a:srgbClr val="00381D"/>
                </a:solidFill>
                <a:latin typeface="HS Headline"/>
                <a:ea typeface="HS Headline"/>
                <a:cs typeface="HS Headline"/>
                <a:sym typeface="HS Headline"/>
                <a:rtl val="true"/>
              </a:rPr>
              <a:t> ﻟﻠﻌﺎم اﻟﻤﺎﻟﻲ ( </a:t>
            </a:r>
          </a:p>
        </p:txBody>
      </p:sp>
      <p:sp>
        <p:nvSpPr>
          <p:cNvPr name="TextBox 21" id="21"/>
          <p:cNvSpPr txBox="true"/>
          <p:nvPr/>
        </p:nvSpPr>
        <p:spPr>
          <a:xfrm rot="0">
            <a:off x="4719771" y="1866281"/>
            <a:ext cx="291417" cy="264858"/>
          </a:xfrm>
          <a:prstGeom prst="rect">
            <a:avLst/>
          </a:prstGeom>
        </p:spPr>
        <p:txBody>
          <a:bodyPr anchor="t" rtlCol="false" tIns="0" lIns="0" bIns="0" rIns="0">
            <a:spAutoFit/>
          </a:bodyPr>
          <a:lstStyle/>
          <a:p>
            <a:pPr algn="l">
              <a:lnSpc>
                <a:spcPts val="2099"/>
              </a:lnSpc>
            </a:pPr>
            <a:r>
              <a:rPr lang="en-US" sz="1300">
                <a:solidFill>
                  <a:srgbClr val="00381D"/>
                </a:solidFill>
                <a:latin typeface="HS Headline"/>
                <a:ea typeface="HS Headline"/>
                <a:cs typeface="HS Headline"/>
                <a:sym typeface="HS Headline"/>
              </a:rPr>
              <a:t>١٤٤٤</a:t>
            </a:r>
          </a:p>
        </p:txBody>
      </p:sp>
      <p:sp>
        <p:nvSpPr>
          <p:cNvPr name="TextBox 22" id="22"/>
          <p:cNvSpPr txBox="true"/>
          <p:nvPr/>
        </p:nvSpPr>
        <p:spPr>
          <a:xfrm rot="0">
            <a:off x="848020" y="1866281"/>
            <a:ext cx="4143642" cy="264858"/>
          </a:xfrm>
          <a:prstGeom prst="rect">
            <a:avLst/>
          </a:prstGeom>
        </p:spPr>
        <p:txBody>
          <a:bodyPr anchor="t" rtlCol="false" tIns="0" lIns="0" bIns="0" rIns="0">
            <a:spAutoFit/>
          </a:bodyPr>
          <a:lstStyle/>
          <a:p>
            <a:pPr algn="l" rtl="true">
              <a:lnSpc>
                <a:spcPts val="2099"/>
              </a:lnSpc>
            </a:pPr>
            <a:r>
              <a:rPr lang="ar-EG" sz="1300">
                <a:solidFill>
                  <a:srgbClr val="00381D"/>
                </a:solidFill>
                <a:latin typeface="HS Headline"/>
                <a:ea typeface="HS Headline"/>
                <a:cs typeface="HS Headline"/>
                <a:sym typeface="HS Headline"/>
                <a:rtl val="true"/>
              </a:rPr>
              <a:t>ﻫـ) ﻹﻃﻼﻋﻜﻢ ﻋﻠﻰ ﺛﻤﺮة دﻋﻤﻜﻢ وﻣﺎ ﺗﺤﻘﻘﻪ ﻣﻦ أﻋﻤﺎل</a:t>
            </a:r>
          </a:p>
        </p:txBody>
      </p:sp>
      <p:sp>
        <p:nvSpPr>
          <p:cNvPr name="TextBox 23" id="23"/>
          <p:cNvSpPr txBox="true"/>
          <p:nvPr/>
        </p:nvSpPr>
        <p:spPr>
          <a:xfrm rot="0">
            <a:off x="1607469" y="2251355"/>
            <a:ext cx="4490787" cy="442848"/>
          </a:xfrm>
          <a:prstGeom prst="rect">
            <a:avLst/>
          </a:prstGeom>
        </p:spPr>
        <p:txBody>
          <a:bodyPr anchor="t" rtlCol="false" tIns="0" lIns="0" bIns="0" rIns="0">
            <a:spAutoFit/>
          </a:bodyPr>
          <a:lstStyle/>
          <a:p>
            <a:pPr algn="ctr" rtl="true">
              <a:lnSpc>
                <a:spcPts val="1771"/>
              </a:lnSpc>
            </a:pPr>
            <a:r>
              <a:rPr lang="ar-EG" sz="1096">
                <a:solidFill>
                  <a:srgbClr val="00381D"/>
                </a:solidFill>
                <a:latin typeface="HS Headline"/>
                <a:ea typeface="HS Headline"/>
                <a:cs typeface="HS Headline"/>
                <a:sym typeface="HS Headline"/>
                <a:rtl val="true"/>
              </a:rPr>
              <a:t> وﻣﻨﺠﺰات وﻣﺎ ﻗﺪﻣﺘﻪ ﻟﻠﻤﺴﺘﻔﻴﺪﻳﻦ ﻣﻦ اﻟﻤﺴﺎﻋﺪات وﺑﺮاﻣﺞ وﻟﻢ ﺗﻜﻦ ﻫﺬه اﻟﺜﻤﺎر ﻟﺘﺘﺤﻘﻖ ﻟﻮﻻ ﻓﻀﻞ اﷲ أوﻻ ﺛﻢ دﻋﻢ ﺣﻜﻮﻣﺘﻨﺎ اﻟﺮﺷﻴﺪه , ﺛﻢ دﻋﻢ أﻫﻞ اﻟﺨﻴﺮ واﻹﺣﺴﺎن</a:t>
            </a:r>
          </a:p>
        </p:txBody>
      </p:sp>
      <p:sp>
        <p:nvSpPr>
          <p:cNvPr name="TextBox 24" id="24"/>
          <p:cNvSpPr txBox="true"/>
          <p:nvPr/>
        </p:nvSpPr>
        <p:spPr>
          <a:xfrm rot="0">
            <a:off x="2012163" y="2995940"/>
            <a:ext cx="3396601" cy="194883"/>
          </a:xfrm>
          <a:prstGeom prst="rect">
            <a:avLst/>
          </a:prstGeom>
        </p:spPr>
        <p:txBody>
          <a:bodyPr anchor="t" rtlCol="false" tIns="0" lIns="0" bIns="0" rIns="0">
            <a:spAutoFit/>
          </a:bodyPr>
          <a:lstStyle/>
          <a:p>
            <a:pPr algn="ctr">
              <a:lnSpc>
                <a:spcPts val="1479"/>
              </a:lnSpc>
            </a:pPr>
            <a:r>
              <a:rPr lang="en-US" sz="915">
                <a:solidFill>
                  <a:srgbClr val="00381D"/>
                </a:solidFill>
                <a:latin typeface="HS Headline"/>
                <a:ea typeface="HS Headline"/>
                <a:cs typeface="HS Headline"/>
                <a:sym typeface="HS Headline"/>
              </a:rPr>
              <a:t> </a:t>
            </a:r>
            <a:r>
              <a:rPr lang="ar-EG" sz="915">
                <a:solidFill>
                  <a:srgbClr val="00381D"/>
                </a:solidFill>
                <a:latin typeface="HS Headline"/>
                <a:ea typeface="HS Headline"/>
                <a:cs typeface="HS Headline"/>
                <a:sym typeface="HS Headline"/>
                <a:rtl val="true"/>
              </a:rPr>
              <a:t>ﻣﻦ اﻣﺜﺎﻟﻜﻢ ﻓﻠﻠﺠﻤﻴﻊ اﻟﺸﻜﺮ وواﻓﺮ اﻟﺘﻘﺪﻳﺮ واﻟﻌﺮﻓﺎن</a:t>
            </a:r>
            <a:r>
              <a:rPr lang="en-US" sz="915">
                <a:solidFill>
                  <a:srgbClr val="00381D"/>
                </a:solidFill>
                <a:latin typeface="HS Headline"/>
                <a:ea typeface="HS Headline"/>
                <a:cs typeface="HS Headline"/>
                <a:sym typeface="HS Headline"/>
              </a:rPr>
              <a:t> </a:t>
            </a:r>
          </a:p>
        </p:txBody>
      </p:sp>
      <p:sp>
        <p:nvSpPr>
          <p:cNvPr name="TextBox 25" id="25"/>
          <p:cNvSpPr txBox="true"/>
          <p:nvPr/>
        </p:nvSpPr>
        <p:spPr>
          <a:xfrm rot="0">
            <a:off x="1091441" y="4663745"/>
            <a:ext cx="82306" cy="426825"/>
          </a:xfrm>
          <a:prstGeom prst="rect">
            <a:avLst/>
          </a:prstGeom>
        </p:spPr>
        <p:txBody>
          <a:bodyPr anchor="t" rtlCol="false" tIns="0" lIns="0" bIns="0" rIns="0">
            <a:spAutoFit/>
          </a:bodyPr>
          <a:lstStyle/>
          <a:p>
            <a:pPr algn="l">
              <a:lnSpc>
                <a:spcPts val="2520"/>
              </a:lnSpc>
            </a:pPr>
            <a:r>
              <a:rPr lang="en-US" sz="1800">
                <a:solidFill>
                  <a:srgbClr val="193B19"/>
                </a:solidFill>
                <a:latin typeface="Adobe Bengali"/>
                <a:ea typeface="Adobe Bengali"/>
                <a:cs typeface="Adobe Bengali"/>
                <a:sym typeface="Adobe Bengali"/>
              </a:rPr>
              <a:t>٦</a:t>
            </a:r>
          </a:p>
        </p:txBody>
      </p:sp>
    </p:spTree>
  </p:cSld>
  <p:clrMapOvr>
    <a:masterClrMapping/>
  </p:clrMapOvr>
</p:sld>
</file>

<file path=ppt/slides/slide8.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p:cNvSpPr/>
          <p:nvPr/>
        </p:nvSpPr>
        <p:spPr>
          <a:xfrm flipH="false" flipV="false" rot="0">
            <a:off x="7415713" y="-25940"/>
            <a:ext cx="312725" cy="5329428"/>
          </a:xfrm>
          <a:custGeom>
            <a:avLst/>
            <a:gdLst/>
            <a:ahLst/>
            <a:cxnLst/>
            <a:rect r="r" b="b" t="t" l="l"/>
            <a:pathLst>
              <a:path h="5329428" w="312725">
                <a:moveTo>
                  <a:pt x="0" y="0"/>
                </a:moveTo>
                <a:lnTo>
                  <a:pt x="312724" y="0"/>
                </a:lnTo>
                <a:lnTo>
                  <a:pt x="312724" y="5329428"/>
                </a:lnTo>
                <a:lnTo>
                  <a:pt x="0" y="5329428"/>
                </a:lnTo>
                <a:lnTo>
                  <a:pt x="0" y="0"/>
                </a:lnTo>
                <a:close/>
              </a:path>
            </a:pathLst>
          </a:custGeom>
          <a:blipFill>
            <a:blip r:embed="rId2">
              <a:alphaModFix amt="17000"/>
            </a:blip>
            <a:stretch>
              <a:fillRect l="-2286123" t="-256" r="-9481" b="-1011"/>
            </a:stretch>
          </a:blipFill>
        </p:spPr>
      </p:sp>
      <p:sp>
        <p:nvSpPr>
          <p:cNvPr name="Freeform 3" id="3"/>
          <p:cNvSpPr/>
          <p:nvPr/>
        </p:nvSpPr>
        <p:spPr>
          <a:xfrm flipH="false" flipV="false" rot="0">
            <a:off x="85177" y="4305238"/>
            <a:ext cx="875490" cy="744169"/>
          </a:xfrm>
          <a:custGeom>
            <a:avLst/>
            <a:gdLst/>
            <a:ahLst/>
            <a:cxnLst/>
            <a:rect r="r" b="b" t="t" l="l"/>
            <a:pathLst>
              <a:path h="744169" w="875490">
                <a:moveTo>
                  <a:pt x="0" y="0"/>
                </a:moveTo>
                <a:lnTo>
                  <a:pt x="875491" y="0"/>
                </a:lnTo>
                <a:lnTo>
                  <a:pt x="875491" y="744169"/>
                </a:lnTo>
                <a:lnTo>
                  <a:pt x="0" y="744169"/>
                </a:lnTo>
                <a:lnTo>
                  <a:pt x="0" y="0"/>
                </a:lnTo>
                <a:close/>
              </a:path>
            </a:pathLst>
          </a:custGeom>
          <a:blipFill>
            <a:blip r:embed="rId3"/>
            <a:stretch>
              <a:fillRect l="0" t="0" r="0" b="0"/>
            </a:stretch>
          </a:blipFill>
        </p:spPr>
      </p:sp>
      <p:grpSp>
        <p:nvGrpSpPr>
          <p:cNvPr name="Group 4" id="4"/>
          <p:cNvGrpSpPr>
            <a:grpSpLocks noChangeAspect="true"/>
          </p:cNvGrpSpPr>
          <p:nvPr/>
        </p:nvGrpSpPr>
        <p:grpSpPr>
          <a:xfrm rot="0">
            <a:off x="5873486" y="362655"/>
            <a:ext cx="1079764" cy="340471"/>
            <a:chOff x="0" y="0"/>
            <a:chExt cx="1079767" cy="340474"/>
          </a:xfrm>
        </p:grpSpPr>
        <p:sp>
          <p:nvSpPr>
            <p:cNvPr name="Freeform 5" id="5"/>
            <p:cNvSpPr/>
            <p:nvPr/>
          </p:nvSpPr>
          <p:spPr>
            <a:xfrm flipH="false" flipV="false" rot="0">
              <a:off x="0" y="0"/>
              <a:ext cx="1079754" cy="340487"/>
            </a:xfrm>
            <a:custGeom>
              <a:avLst/>
              <a:gdLst/>
              <a:ahLst/>
              <a:cxnLst/>
              <a:rect r="r" b="b" t="t" l="l"/>
              <a:pathLst>
                <a:path h="340487" w="1079754">
                  <a:moveTo>
                    <a:pt x="0" y="340487"/>
                  </a:moveTo>
                  <a:lnTo>
                    <a:pt x="1079754" y="340487"/>
                  </a:lnTo>
                  <a:lnTo>
                    <a:pt x="1079754" y="0"/>
                  </a:lnTo>
                  <a:lnTo>
                    <a:pt x="248031" y="0"/>
                  </a:lnTo>
                  <a:cubicBezTo>
                    <a:pt x="110998" y="0"/>
                    <a:pt x="0" y="110998"/>
                    <a:pt x="0" y="248031"/>
                  </a:cubicBezTo>
                  <a:close/>
                </a:path>
              </a:pathLst>
            </a:custGeom>
            <a:solidFill>
              <a:srgbClr val="005C2F"/>
            </a:solidFill>
          </p:spPr>
        </p:sp>
      </p:grpSp>
      <p:grpSp>
        <p:nvGrpSpPr>
          <p:cNvPr name="Group 6" id="6"/>
          <p:cNvGrpSpPr>
            <a:grpSpLocks noChangeAspect="true"/>
          </p:cNvGrpSpPr>
          <p:nvPr/>
        </p:nvGrpSpPr>
        <p:grpSpPr>
          <a:xfrm rot="0">
            <a:off x="5873486" y="3109646"/>
            <a:ext cx="1079764" cy="340471"/>
            <a:chOff x="0" y="0"/>
            <a:chExt cx="1079767" cy="340474"/>
          </a:xfrm>
        </p:grpSpPr>
        <p:sp>
          <p:nvSpPr>
            <p:cNvPr name="Freeform 7" id="7"/>
            <p:cNvSpPr/>
            <p:nvPr/>
          </p:nvSpPr>
          <p:spPr>
            <a:xfrm flipH="false" flipV="false" rot="0">
              <a:off x="0" y="0"/>
              <a:ext cx="1079754" cy="340487"/>
            </a:xfrm>
            <a:custGeom>
              <a:avLst/>
              <a:gdLst/>
              <a:ahLst/>
              <a:cxnLst/>
              <a:rect r="r" b="b" t="t" l="l"/>
              <a:pathLst>
                <a:path h="340487" w="1079754">
                  <a:moveTo>
                    <a:pt x="0" y="340487"/>
                  </a:moveTo>
                  <a:lnTo>
                    <a:pt x="1079754" y="340487"/>
                  </a:lnTo>
                  <a:lnTo>
                    <a:pt x="1079754" y="0"/>
                  </a:lnTo>
                  <a:lnTo>
                    <a:pt x="248031" y="0"/>
                  </a:lnTo>
                  <a:cubicBezTo>
                    <a:pt x="110998" y="0"/>
                    <a:pt x="0" y="111125"/>
                    <a:pt x="0" y="248031"/>
                  </a:cubicBezTo>
                  <a:close/>
                </a:path>
              </a:pathLst>
            </a:custGeom>
            <a:solidFill>
              <a:srgbClr val="005C2F"/>
            </a:solidFill>
          </p:spPr>
        </p:sp>
      </p:grpSp>
      <p:grpSp>
        <p:nvGrpSpPr>
          <p:cNvPr name="Group 8" id="8"/>
          <p:cNvGrpSpPr>
            <a:grpSpLocks noChangeAspect="true"/>
          </p:cNvGrpSpPr>
          <p:nvPr/>
        </p:nvGrpSpPr>
        <p:grpSpPr>
          <a:xfrm rot="0">
            <a:off x="5873486" y="4022769"/>
            <a:ext cx="1079764" cy="340471"/>
            <a:chOff x="0" y="0"/>
            <a:chExt cx="1079767" cy="340474"/>
          </a:xfrm>
        </p:grpSpPr>
        <p:sp>
          <p:nvSpPr>
            <p:cNvPr name="Freeform 9" id="9"/>
            <p:cNvSpPr/>
            <p:nvPr/>
          </p:nvSpPr>
          <p:spPr>
            <a:xfrm flipH="false" flipV="false" rot="0">
              <a:off x="0" y="0"/>
              <a:ext cx="1079754" cy="340487"/>
            </a:xfrm>
            <a:custGeom>
              <a:avLst/>
              <a:gdLst/>
              <a:ahLst/>
              <a:cxnLst/>
              <a:rect r="r" b="b" t="t" l="l"/>
              <a:pathLst>
                <a:path h="340487" w="1079754">
                  <a:moveTo>
                    <a:pt x="0" y="340487"/>
                  </a:moveTo>
                  <a:lnTo>
                    <a:pt x="1079754" y="340487"/>
                  </a:lnTo>
                  <a:lnTo>
                    <a:pt x="1079754" y="0"/>
                  </a:lnTo>
                  <a:lnTo>
                    <a:pt x="248031" y="0"/>
                  </a:lnTo>
                  <a:cubicBezTo>
                    <a:pt x="110998" y="0"/>
                    <a:pt x="0" y="111125"/>
                    <a:pt x="0" y="248031"/>
                  </a:cubicBezTo>
                  <a:close/>
                </a:path>
              </a:pathLst>
            </a:custGeom>
            <a:solidFill>
              <a:srgbClr val="005C2F"/>
            </a:solidFill>
          </p:spPr>
        </p:sp>
      </p:grpSp>
      <p:sp>
        <p:nvSpPr>
          <p:cNvPr name="Freeform 10" id="10"/>
          <p:cNvSpPr/>
          <p:nvPr/>
        </p:nvSpPr>
        <p:spPr>
          <a:xfrm flipH="false" flipV="false" rot="0">
            <a:off x="6629152" y="4390615"/>
            <a:ext cx="201978" cy="201978"/>
          </a:xfrm>
          <a:custGeom>
            <a:avLst/>
            <a:gdLst/>
            <a:ahLst/>
            <a:cxnLst/>
            <a:rect r="r" b="b" t="t" l="l"/>
            <a:pathLst>
              <a:path h="201978" w="201978">
                <a:moveTo>
                  <a:pt x="0" y="0"/>
                </a:moveTo>
                <a:lnTo>
                  <a:pt x="201978" y="0"/>
                </a:lnTo>
                <a:lnTo>
                  <a:pt x="201978" y="201978"/>
                </a:lnTo>
                <a:lnTo>
                  <a:pt x="0" y="201978"/>
                </a:lnTo>
                <a:lnTo>
                  <a:pt x="0" y="0"/>
                </a:lnTo>
                <a:close/>
              </a:path>
            </a:pathLst>
          </a:custGeom>
          <a:blipFill>
            <a:blip r:embed="rId4"/>
            <a:stretch>
              <a:fillRect l="0" t="0" r="0" b="0"/>
            </a:stretch>
          </a:blipFill>
        </p:spPr>
      </p:sp>
      <p:grpSp>
        <p:nvGrpSpPr>
          <p:cNvPr name="Group 11" id="11"/>
          <p:cNvGrpSpPr>
            <a:grpSpLocks noChangeAspect="true"/>
          </p:cNvGrpSpPr>
          <p:nvPr/>
        </p:nvGrpSpPr>
        <p:grpSpPr>
          <a:xfrm rot="0">
            <a:off x="6886875" y="1980438"/>
            <a:ext cx="53502" cy="53492"/>
            <a:chOff x="0" y="0"/>
            <a:chExt cx="53505" cy="53492"/>
          </a:xfrm>
        </p:grpSpPr>
        <p:sp>
          <p:nvSpPr>
            <p:cNvPr name="Freeform 12" id="12"/>
            <p:cNvSpPr/>
            <p:nvPr/>
          </p:nvSpPr>
          <p:spPr>
            <a:xfrm flipH="false" flipV="false" rot="0">
              <a:off x="0" y="0"/>
              <a:ext cx="53594" cy="53467"/>
            </a:xfrm>
            <a:custGeom>
              <a:avLst/>
              <a:gdLst/>
              <a:ahLst/>
              <a:cxnLst/>
              <a:rect r="r" b="b" t="t" l="l"/>
              <a:pathLst>
                <a:path h="53467" w="53594">
                  <a:moveTo>
                    <a:pt x="0" y="26797"/>
                  </a:moveTo>
                  <a:cubicBezTo>
                    <a:pt x="0" y="41529"/>
                    <a:pt x="11938" y="53467"/>
                    <a:pt x="26797" y="53467"/>
                  </a:cubicBezTo>
                  <a:cubicBezTo>
                    <a:pt x="41656" y="53467"/>
                    <a:pt x="53594" y="41529"/>
                    <a:pt x="53594" y="26670"/>
                  </a:cubicBezTo>
                  <a:cubicBezTo>
                    <a:pt x="53594" y="11811"/>
                    <a:pt x="41529" y="0"/>
                    <a:pt x="26797" y="0"/>
                  </a:cubicBezTo>
                  <a:cubicBezTo>
                    <a:pt x="12065" y="0"/>
                    <a:pt x="0" y="11938"/>
                    <a:pt x="0" y="26797"/>
                  </a:cubicBezTo>
                </a:path>
              </a:pathLst>
            </a:custGeom>
            <a:solidFill>
              <a:srgbClr val="BB9A6F"/>
            </a:solidFill>
          </p:spPr>
        </p:sp>
      </p:grpSp>
      <p:grpSp>
        <p:nvGrpSpPr>
          <p:cNvPr name="Group 13" id="13"/>
          <p:cNvGrpSpPr>
            <a:grpSpLocks noChangeAspect="true"/>
          </p:cNvGrpSpPr>
          <p:nvPr/>
        </p:nvGrpSpPr>
        <p:grpSpPr>
          <a:xfrm rot="0">
            <a:off x="6886875" y="2175529"/>
            <a:ext cx="53502" cy="53492"/>
            <a:chOff x="0" y="0"/>
            <a:chExt cx="53505" cy="53492"/>
          </a:xfrm>
        </p:grpSpPr>
        <p:sp>
          <p:nvSpPr>
            <p:cNvPr name="Freeform 14" id="14"/>
            <p:cNvSpPr/>
            <p:nvPr/>
          </p:nvSpPr>
          <p:spPr>
            <a:xfrm flipH="false" flipV="false" rot="0">
              <a:off x="0" y="0"/>
              <a:ext cx="53594" cy="53467"/>
            </a:xfrm>
            <a:custGeom>
              <a:avLst/>
              <a:gdLst/>
              <a:ahLst/>
              <a:cxnLst/>
              <a:rect r="r" b="b" t="t" l="l"/>
              <a:pathLst>
                <a:path h="53467" w="53594">
                  <a:moveTo>
                    <a:pt x="0" y="26797"/>
                  </a:moveTo>
                  <a:cubicBezTo>
                    <a:pt x="0" y="41529"/>
                    <a:pt x="11938" y="53467"/>
                    <a:pt x="26797" y="53467"/>
                  </a:cubicBezTo>
                  <a:cubicBezTo>
                    <a:pt x="41656" y="53467"/>
                    <a:pt x="53594" y="41529"/>
                    <a:pt x="53594" y="26670"/>
                  </a:cubicBezTo>
                  <a:cubicBezTo>
                    <a:pt x="53594" y="11811"/>
                    <a:pt x="41529" y="0"/>
                    <a:pt x="26797" y="0"/>
                  </a:cubicBezTo>
                  <a:cubicBezTo>
                    <a:pt x="12065" y="0"/>
                    <a:pt x="0" y="11938"/>
                    <a:pt x="0" y="26797"/>
                  </a:cubicBezTo>
                </a:path>
              </a:pathLst>
            </a:custGeom>
            <a:solidFill>
              <a:srgbClr val="BB9A6F"/>
            </a:solidFill>
          </p:spPr>
        </p:sp>
      </p:grpSp>
      <p:grpSp>
        <p:nvGrpSpPr>
          <p:cNvPr name="Group 15" id="15"/>
          <p:cNvGrpSpPr>
            <a:grpSpLocks noChangeAspect="true"/>
          </p:cNvGrpSpPr>
          <p:nvPr/>
        </p:nvGrpSpPr>
        <p:grpSpPr>
          <a:xfrm rot="0">
            <a:off x="6886875" y="2361971"/>
            <a:ext cx="53502" cy="53492"/>
            <a:chOff x="0" y="0"/>
            <a:chExt cx="53505" cy="53492"/>
          </a:xfrm>
        </p:grpSpPr>
        <p:sp>
          <p:nvSpPr>
            <p:cNvPr name="Freeform 16" id="16"/>
            <p:cNvSpPr/>
            <p:nvPr/>
          </p:nvSpPr>
          <p:spPr>
            <a:xfrm flipH="false" flipV="false" rot="0">
              <a:off x="0" y="0"/>
              <a:ext cx="53594" cy="53467"/>
            </a:xfrm>
            <a:custGeom>
              <a:avLst/>
              <a:gdLst/>
              <a:ahLst/>
              <a:cxnLst/>
              <a:rect r="r" b="b" t="t" l="l"/>
              <a:pathLst>
                <a:path h="53467" w="53594">
                  <a:moveTo>
                    <a:pt x="0" y="26797"/>
                  </a:moveTo>
                  <a:cubicBezTo>
                    <a:pt x="0" y="41529"/>
                    <a:pt x="11938" y="53467"/>
                    <a:pt x="26797" y="53467"/>
                  </a:cubicBezTo>
                  <a:cubicBezTo>
                    <a:pt x="41656" y="53467"/>
                    <a:pt x="53594" y="41529"/>
                    <a:pt x="53594" y="26670"/>
                  </a:cubicBezTo>
                  <a:cubicBezTo>
                    <a:pt x="53594" y="11811"/>
                    <a:pt x="41529" y="0"/>
                    <a:pt x="26797" y="0"/>
                  </a:cubicBezTo>
                  <a:cubicBezTo>
                    <a:pt x="12065" y="0"/>
                    <a:pt x="0" y="11938"/>
                    <a:pt x="0" y="26797"/>
                  </a:cubicBezTo>
                </a:path>
              </a:pathLst>
            </a:custGeom>
            <a:solidFill>
              <a:srgbClr val="BB9A6F"/>
            </a:solidFill>
          </p:spPr>
        </p:sp>
      </p:grpSp>
      <p:grpSp>
        <p:nvGrpSpPr>
          <p:cNvPr name="Group 17" id="17"/>
          <p:cNvGrpSpPr>
            <a:grpSpLocks noChangeAspect="true"/>
          </p:cNvGrpSpPr>
          <p:nvPr/>
        </p:nvGrpSpPr>
        <p:grpSpPr>
          <a:xfrm rot="0">
            <a:off x="6886875" y="2561120"/>
            <a:ext cx="53502" cy="53492"/>
            <a:chOff x="0" y="0"/>
            <a:chExt cx="53505" cy="53492"/>
          </a:xfrm>
        </p:grpSpPr>
        <p:sp>
          <p:nvSpPr>
            <p:cNvPr name="Freeform 18" id="18"/>
            <p:cNvSpPr/>
            <p:nvPr/>
          </p:nvSpPr>
          <p:spPr>
            <a:xfrm flipH="false" flipV="false" rot="0">
              <a:off x="0" y="0"/>
              <a:ext cx="53594" cy="53467"/>
            </a:xfrm>
            <a:custGeom>
              <a:avLst/>
              <a:gdLst/>
              <a:ahLst/>
              <a:cxnLst/>
              <a:rect r="r" b="b" t="t" l="l"/>
              <a:pathLst>
                <a:path h="53467" w="53594">
                  <a:moveTo>
                    <a:pt x="0" y="26797"/>
                  </a:moveTo>
                  <a:cubicBezTo>
                    <a:pt x="0" y="41529"/>
                    <a:pt x="11938" y="53467"/>
                    <a:pt x="26797" y="53467"/>
                  </a:cubicBezTo>
                  <a:cubicBezTo>
                    <a:pt x="41656" y="53467"/>
                    <a:pt x="53594" y="41529"/>
                    <a:pt x="53594" y="26670"/>
                  </a:cubicBezTo>
                  <a:cubicBezTo>
                    <a:pt x="53594" y="11811"/>
                    <a:pt x="41529" y="0"/>
                    <a:pt x="26797" y="0"/>
                  </a:cubicBezTo>
                  <a:cubicBezTo>
                    <a:pt x="12065" y="0"/>
                    <a:pt x="0" y="11938"/>
                    <a:pt x="0" y="26797"/>
                  </a:cubicBezTo>
                </a:path>
              </a:pathLst>
            </a:custGeom>
            <a:solidFill>
              <a:srgbClr val="BB9A6F"/>
            </a:solidFill>
          </p:spPr>
        </p:sp>
      </p:grpSp>
      <p:grpSp>
        <p:nvGrpSpPr>
          <p:cNvPr name="Group 19" id="19"/>
          <p:cNvGrpSpPr>
            <a:grpSpLocks noChangeAspect="true"/>
          </p:cNvGrpSpPr>
          <p:nvPr/>
        </p:nvGrpSpPr>
        <p:grpSpPr>
          <a:xfrm rot="0">
            <a:off x="6823939" y="735254"/>
            <a:ext cx="423901" cy="288246"/>
            <a:chOff x="0" y="0"/>
            <a:chExt cx="423901" cy="288239"/>
          </a:xfrm>
        </p:grpSpPr>
        <p:sp>
          <p:nvSpPr>
            <p:cNvPr name="Freeform 20" id="20"/>
            <p:cNvSpPr/>
            <p:nvPr/>
          </p:nvSpPr>
          <p:spPr>
            <a:xfrm flipH="false" flipV="false" rot="0">
              <a:off x="63500" y="92202"/>
              <a:ext cx="157988" cy="132588"/>
            </a:xfrm>
            <a:custGeom>
              <a:avLst/>
              <a:gdLst/>
              <a:ahLst/>
              <a:cxnLst/>
              <a:rect r="r" b="b" t="t" l="l"/>
              <a:pathLst>
                <a:path h="132588" w="157988">
                  <a:moveTo>
                    <a:pt x="41783" y="132461"/>
                  </a:moveTo>
                  <a:lnTo>
                    <a:pt x="41783" y="95631"/>
                  </a:lnTo>
                  <a:cubicBezTo>
                    <a:pt x="28829" y="105410"/>
                    <a:pt x="25019" y="118237"/>
                    <a:pt x="21971" y="131953"/>
                  </a:cubicBezTo>
                  <a:lnTo>
                    <a:pt x="0" y="131953"/>
                  </a:lnTo>
                  <a:cubicBezTo>
                    <a:pt x="3556" y="90678"/>
                    <a:pt x="30861" y="60706"/>
                    <a:pt x="74422" y="52070"/>
                  </a:cubicBezTo>
                  <a:cubicBezTo>
                    <a:pt x="100584" y="46863"/>
                    <a:pt x="120777" y="34417"/>
                    <a:pt x="133350" y="10541"/>
                  </a:cubicBezTo>
                  <a:cubicBezTo>
                    <a:pt x="136271" y="5080"/>
                    <a:pt x="140081" y="0"/>
                    <a:pt x="147574" y="1778"/>
                  </a:cubicBezTo>
                  <a:cubicBezTo>
                    <a:pt x="155067" y="3556"/>
                    <a:pt x="157988" y="10922"/>
                    <a:pt x="154432" y="18796"/>
                  </a:cubicBezTo>
                  <a:cubicBezTo>
                    <a:pt x="144780" y="40005"/>
                    <a:pt x="129413" y="55880"/>
                    <a:pt x="108077" y="65278"/>
                  </a:cubicBezTo>
                  <a:cubicBezTo>
                    <a:pt x="100838" y="68453"/>
                    <a:pt x="98552" y="72644"/>
                    <a:pt x="98806" y="80264"/>
                  </a:cubicBezTo>
                  <a:cubicBezTo>
                    <a:pt x="99314" y="95504"/>
                    <a:pt x="98933" y="110744"/>
                    <a:pt x="99060" y="126111"/>
                  </a:cubicBezTo>
                  <a:cubicBezTo>
                    <a:pt x="99060" y="130048"/>
                    <a:pt x="98679" y="132588"/>
                    <a:pt x="93599" y="132588"/>
                  </a:cubicBezTo>
                  <a:cubicBezTo>
                    <a:pt x="76708" y="132334"/>
                    <a:pt x="59944" y="132461"/>
                    <a:pt x="41783" y="132461"/>
                  </a:cubicBezTo>
                </a:path>
              </a:pathLst>
            </a:custGeom>
            <a:solidFill>
              <a:srgbClr val="BAA355"/>
            </a:solidFill>
          </p:spPr>
        </p:sp>
        <p:sp>
          <p:nvSpPr>
            <p:cNvPr name="Freeform 21" id="21"/>
            <p:cNvSpPr/>
            <p:nvPr/>
          </p:nvSpPr>
          <p:spPr>
            <a:xfrm flipH="false" flipV="false" rot="0">
              <a:off x="218948" y="111760"/>
              <a:ext cx="141605" cy="112522"/>
            </a:xfrm>
            <a:custGeom>
              <a:avLst/>
              <a:gdLst/>
              <a:ahLst/>
              <a:cxnLst/>
              <a:rect r="r" b="b" t="t" l="l"/>
              <a:pathLst>
                <a:path h="112522" w="141605">
                  <a:moveTo>
                    <a:pt x="9906" y="0"/>
                  </a:moveTo>
                  <a:cubicBezTo>
                    <a:pt x="21463" y="9017"/>
                    <a:pt x="32639" y="17526"/>
                    <a:pt x="43688" y="26289"/>
                  </a:cubicBezTo>
                  <a:cubicBezTo>
                    <a:pt x="50165" y="31496"/>
                    <a:pt x="56515" y="37084"/>
                    <a:pt x="62484" y="43053"/>
                  </a:cubicBezTo>
                  <a:cubicBezTo>
                    <a:pt x="67056" y="47625"/>
                    <a:pt x="71120" y="48641"/>
                    <a:pt x="76200" y="44323"/>
                  </a:cubicBezTo>
                  <a:cubicBezTo>
                    <a:pt x="83947" y="37592"/>
                    <a:pt x="91186" y="39243"/>
                    <a:pt x="99187" y="44450"/>
                  </a:cubicBezTo>
                  <a:cubicBezTo>
                    <a:pt x="123952" y="60452"/>
                    <a:pt x="138557" y="82550"/>
                    <a:pt x="141605" y="112522"/>
                  </a:cubicBezTo>
                  <a:lnTo>
                    <a:pt x="119507" y="112522"/>
                  </a:lnTo>
                  <a:cubicBezTo>
                    <a:pt x="116332" y="99314"/>
                    <a:pt x="112395" y="86360"/>
                    <a:pt x="100457" y="75057"/>
                  </a:cubicBezTo>
                  <a:lnTo>
                    <a:pt x="100457" y="112522"/>
                  </a:lnTo>
                  <a:lnTo>
                    <a:pt x="42672" y="112522"/>
                  </a:lnTo>
                  <a:cubicBezTo>
                    <a:pt x="42672" y="98679"/>
                    <a:pt x="41656" y="84709"/>
                    <a:pt x="42926" y="70866"/>
                  </a:cubicBezTo>
                  <a:cubicBezTo>
                    <a:pt x="44069" y="57277"/>
                    <a:pt x="41910" y="48260"/>
                    <a:pt x="27559" y="42672"/>
                  </a:cubicBezTo>
                  <a:cubicBezTo>
                    <a:pt x="18669" y="39243"/>
                    <a:pt x="11684" y="30861"/>
                    <a:pt x="3810" y="24765"/>
                  </a:cubicBezTo>
                  <a:cubicBezTo>
                    <a:pt x="0" y="21844"/>
                    <a:pt x="0" y="18542"/>
                    <a:pt x="2286" y="14478"/>
                  </a:cubicBezTo>
                  <a:cubicBezTo>
                    <a:pt x="5334" y="9271"/>
                    <a:pt x="7874" y="3810"/>
                    <a:pt x="9779" y="0"/>
                  </a:cubicBezTo>
                </a:path>
              </a:pathLst>
            </a:custGeom>
            <a:solidFill>
              <a:srgbClr val="BAA355"/>
            </a:solidFill>
          </p:spPr>
        </p:sp>
        <p:sp>
          <p:nvSpPr>
            <p:cNvPr name="Freeform 22" id="22"/>
            <p:cNvSpPr/>
            <p:nvPr/>
          </p:nvSpPr>
          <p:spPr>
            <a:xfrm flipH="false" flipV="false" rot="0">
              <a:off x="108585" y="85090"/>
              <a:ext cx="50292" cy="51181"/>
            </a:xfrm>
            <a:custGeom>
              <a:avLst/>
              <a:gdLst/>
              <a:ahLst/>
              <a:cxnLst/>
              <a:rect r="r" b="b" t="t" l="l"/>
              <a:pathLst>
                <a:path h="51181" w="50292">
                  <a:moveTo>
                    <a:pt x="25019" y="51054"/>
                  </a:moveTo>
                  <a:cubicBezTo>
                    <a:pt x="10795" y="50927"/>
                    <a:pt x="0" y="39497"/>
                    <a:pt x="254" y="24892"/>
                  </a:cubicBezTo>
                  <a:cubicBezTo>
                    <a:pt x="508" y="11049"/>
                    <a:pt x="11938" y="0"/>
                    <a:pt x="25781" y="254"/>
                  </a:cubicBezTo>
                  <a:cubicBezTo>
                    <a:pt x="39624" y="508"/>
                    <a:pt x="50292" y="11938"/>
                    <a:pt x="50038" y="26035"/>
                  </a:cubicBezTo>
                  <a:cubicBezTo>
                    <a:pt x="49784" y="40386"/>
                    <a:pt x="38862" y="51181"/>
                    <a:pt x="25019" y="51054"/>
                  </a:cubicBezTo>
                </a:path>
              </a:pathLst>
            </a:custGeom>
            <a:solidFill>
              <a:srgbClr val="BAA355"/>
            </a:solidFill>
          </p:spPr>
        </p:sp>
        <p:sp>
          <p:nvSpPr>
            <p:cNvPr name="Freeform 23" id="23"/>
            <p:cNvSpPr/>
            <p:nvPr/>
          </p:nvSpPr>
          <p:spPr>
            <a:xfrm flipH="false" flipV="false" rot="0">
              <a:off x="265176" y="86995"/>
              <a:ext cx="49657" cy="51562"/>
            </a:xfrm>
            <a:custGeom>
              <a:avLst/>
              <a:gdLst/>
              <a:ahLst/>
              <a:cxnLst/>
              <a:rect r="r" b="b" t="t" l="l"/>
              <a:pathLst>
                <a:path h="51562" w="49657">
                  <a:moveTo>
                    <a:pt x="127" y="25654"/>
                  </a:moveTo>
                  <a:cubicBezTo>
                    <a:pt x="0" y="12446"/>
                    <a:pt x="11430" y="254"/>
                    <a:pt x="24130" y="127"/>
                  </a:cubicBezTo>
                  <a:cubicBezTo>
                    <a:pt x="37465" y="0"/>
                    <a:pt x="49657" y="12319"/>
                    <a:pt x="49657" y="25908"/>
                  </a:cubicBezTo>
                  <a:cubicBezTo>
                    <a:pt x="49657" y="38862"/>
                    <a:pt x="37973" y="51308"/>
                    <a:pt x="25527" y="51435"/>
                  </a:cubicBezTo>
                  <a:cubicBezTo>
                    <a:pt x="11811" y="51562"/>
                    <a:pt x="254" y="39878"/>
                    <a:pt x="127" y="25654"/>
                  </a:cubicBezTo>
                </a:path>
              </a:pathLst>
            </a:custGeom>
            <a:solidFill>
              <a:srgbClr val="BAA355"/>
            </a:solidFill>
          </p:spPr>
        </p:sp>
        <p:sp>
          <p:nvSpPr>
            <p:cNvPr name="Freeform 24" id="24"/>
            <p:cNvSpPr/>
            <p:nvPr/>
          </p:nvSpPr>
          <p:spPr>
            <a:xfrm flipH="false" flipV="false" rot="0">
              <a:off x="175895" y="72517"/>
              <a:ext cx="14351" cy="14478"/>
            </a:xfrm>
            <a:custGeom>
              <a:avLst/>
              <a:gdLst/>
              <a:ahLst/>
              <a:cxnLst/>
              <a:rect r="r" b="b" t="t" l="l"/>
              <a:pathLst>
                <a:path h="14478" w="14351">
                  <a:moveTo>
                    <a:pt x="3048" y="0"/>
                  </a:moveTo>
                  <a:cubicBezTo>
                    <a:pt x="6858" y="4318"/>
                    <a:pt x="10541" y="8509"/>
                    <a:pt x="14351" y="12827"/>
                  </a:cubicBezTo>
                  <a:cubicBezTo>
                    <a:pt x="13716" y="13335"/>
                    <a:pt x="13081" y="13970"/>
                    <a:pt x="12446" y="14478"/>
                  </a:cubicBezTo>
                  <a:cubicBezTo>
                    <a:pt x="7112" y="11557"/>
                    <a:pt x="1905" y="8382"/>
                    <a:pt x="0" y="2413"/>
                  </a:cubicBezTo>
                  <a:cubicBezTo>
                    <a:pt x="1016" y="1651"/>
                    <a:pt x="2032" y="889"/>
                    <a:pt x="3048" y="0"/>
                  </a:cubicBezTo>
                </a:path>
              </a:pathLst>
            </a:custGeom>
            <a:solidFill>
              <a:srgbClr val="BAA355"/>
            </a:solidFill>
          </p:spPr>
        </p:sp>
        <p:sp>
          <p:nvSpPr>
            <p:cNvPr name="Freeform 25" id="25"/>
            <p:cNvSpPr/>
            <p:nvPr/>
          </p:nvSpPr>
          <p:spPr>
            <a:xfrm flipH="false" flipV="false" rot="0">
              <a:off x="219329" y="69723"/>
              <a:ext cx="10160" cy="16510"/>
            </a:xfrm>
            <a:custGeom>
              <a:avLst/>
              <a:gdLst/>
              <a:ahLst/>
              <a:cxnLst/>
              <a:rect r="r" b="b" t="t" l="l"/>
              <a:pathLst>
                <a:path h="16510" w="10160">
                  <a:moveTo>
                    <a:pt x="0" y="14986"/>
                  </a:moveTo>
                  <a:cubicBezTo>
                    <a:pt x="1651" y="10668"/>
                    <a:pt x="3175" y="6350"/>
                    <a:pt x="5080" y="2286"/>
                  </a:cubicBezTo>
                  <a:cubicBezTo>
                    <a:pt x="5588" y="1143"/>
                    <a:pt x="7747" y="762"/>
                    <a:pt x="9144" y="0"/>
                  </a:cubicBezTo>
                  <a:cubicBezTo>
                    <a:pt x="9398" y="1397"/>
                    <a:pt x="10160" y="3048"/>
                    <a:pt x="9652" y="4191"/>
                  </a:cubicBezTo>
                  <a:cubicBezTo>
                    <a:pt x="7493" y="8382"/>
                    <a:pt x="5080" y="12446"/>
                    <a:pt x="2667" y="16510"/>
                  </a:cubicBezTo>
                  <a:cubicBezTo>
                    <a:pt x="1778" y="16002"/>
                    <a:pt x="889" y="15494"/>
                    <a:pt x="0" y="15113"/>
                  </a:cubicBezTo>
                </a:path>
              </a:pathLst>
            </a:custGeom>
            <a:solidFill>
              <a:srgbClr val="BAA355"/>
            </a:solidFill>
          </p:spPr>
        </p:sp>
        <p:sp>
          <p:nvSpPr>
            <p:cNvPr name="Freeform 26" id="26"/>
            <p:cNvSpPr/>
            <p:nvPr/>
          </p:nvSpPr>
          <p:spPr>
            <a:xfrm flipH="false" flipV="false" rot="0">
              <a:off x="235204" y="85217"/>
              <a:ext cx="14605" cy="12954"/>
            </a:xfrm>
            <a:custGeom>
              <a:avLst/>
              <a:gdLst/>
              <a:ahLst/>
              <a:cxnLst/>
              <a:rect r="r" b="b" t="t" l="l"/>
              <a:pathLst>
                <a:path h="12954" w="14605">
                  <a:moveTo>
                    <a:pt x="0" y="12954"/>
                  </a:moveTo>
                  <a:cubicBezTo>
                    <a:pt x="1651" y="4191"/>
                    <a:pt x="8382" y="0"/>
                    <a:pt x="14605" y="2794"/>
                  </a:cubicBezTo>
                  <a:cubicBezTo>
                    <a:pt x="9398" y="6350"/>
                    <a:pt x="4699" y="9652"/>
                    <a:pt x="0" y="12954"/>
                  </a:cubicBezTo>
                </a:path>
              </a:pathLst>
            </a:custGeom>
            <a:solidFill>
              <a:srgbClr val="BAA355"/>
            </a:solidFill>
          </p:spPr>
        </p:sp>
        <p:sp>
          <p:nvSpPr>
            <p:cNvPr name="Freeform 27" id="27"/>
            <p:cNvSpPr/>
            <p:nvPr/>
          </p:nvSpPr>
          <p:spPr>
            <a:xfrm flipH="false" flipV="false" rot="0">
              <a:off x="199771" y="63500"/>
              <a:ext cx="5969" cy="17145"/>
            </a:xfrm>
            <a:custGeom>
              <a:avLst/>
              <a:gdLst/>
              <a:ahLst/>
              <a:cxnLst/>
              <a:rect r="r" b="b" t="t" l="l"/>
              <a:pathLst>
                <a:path h="17145" w="5969">
                  <a:moveTo>
                    <a:pt x="2159" y="17145"/>
                  </a:moveTo>
                  <a:cubicBezTo>
                    <a:pt x="1397" y="11557"/>
                    <a:pt x="762" y="5969"/>
                    <a:pt x="0" y="508"/>
                  </a:cubicBezTo>
                  <a:cubicBezTo>
                    <a:pt x="1397" y="381"/>
                    <a:pt x="2794" y="127"/>
                    <a:pt x="4191" y="0"/>
                  </a:cubicBezTo>
                  <a:cubicBezTo>
                    <a:pt x="4826" y="5461"/>
                    <a:pt x="5334" y="11049"/>
                    <a:pt x="5969" y="16510"/>
                  </a:cubicBezTo>
                  <a:cubicBezTo>
                    <a:pt x="4699" y="16764"/>
                    <a:pt x="3429" y="16891"/>
                    <a:pt x="2159" y="17145"/>
                  </a:cubicBezTo>
                </a:path>
              </a:pathLst>
            </a:custGeom>
            <a:solidFill>
              <a:srgbClr val="BAA355"/>
            </a:solidFill>
          </p:spPr>
        </p:sp>
      </p:grpSp>
      <p:sp>
        <p:nvSpPr>
          <p:cNvPr name="TextBox 28" id="28"/>
          <p:cNvSpPr txBox="true"/>
          <p:nvPr/>
        </p:nvSpPr>
        <p:spPr>
          <a:xfrm rot="0">
            <a:off x="6131966" y="3993004"/>
            <a:ext cx="757676" cy="295275"/>
          </a:xfrm>
          <a:prstGeom prst="rect">
            <a:avLst/>
          </a:prstGeom>
        </p:spPr>
        <p:txBody>
          <a:bodyPr anchor="t" rtlCol="false" tIns="0" lIns="0" bIns="0" rIns="0">
            <a:spAutoFit/>
          </a:bodyPr>
          <a:lstStyle/>
          <a:p>
            <a:pPr algn="l" rtl="true">
              <a:lnSpc>
                <a:spcPts val="2100"/>
              </a:lnSpc>
            </a:pPr>
            <a:r>
              <a:rPr lang="ar-EG" sz="1500">
                <a:solidFill>
                  <a:srgbClr val="FFFFFF"/>
                </a:solidFill>
                <a:latin typeface="HS Headline"/>
                <a:ea typeface="HS Headline"/>
                <a:cs typeface="HS Headline"/>
                <a:sym typeface="HS Headline"/>
                <a:rtl val="true"/>
              </a:rPr>
              <a:t>الرسالة</a:t>
            </a:r>
            <a:r>
              <a:rPr lang="ar-EG" sz="1500">
                <a:solidFill>
                  <a:srgbClr val="FFFFFF"/>
                </a:solidFill>
                <a:latin typeface="HS Headline"/>
                <a:ea typeface="HS Headline"/>
                <a:cs typeface="HS Headline"/>
                <a:sym typeface="HS Headline"/>
                <a:rtl val="true"/>
              </a:rPr>
              <a:t> </a:t>
            </a:r>
          </a:p>
        </p:txBody>
      </p:sp>
      <p:sp>
        <p:nvSpPr>
          <p:cNvPr name="TextBox 29" id="29"/>
          <p:cNvSpPr txBox="true"/>
          <p:nvPr/>
        </p:nvSpPr>
        <p:spPr>
          <a:xfrm rot="0">
            <a:off x="6163132" y="3098906"/>
            <a:ext cx="787213" cy="295275"/>
          </a:xfrm>
          <a:prstGeom prst="rect">
            <a:avLst/>
          </a:prstGeom>
        </p:spPr>
        <p:txBody>
          <a:bodyPr anchor="t" rtlCol="false" tIns="0" lIns="0" bIns="0" rIns="0">
            <a:spAutoFit/>
          </a:bodyPr>
          <a:lstStyle/>
          <a:p>
            <a:pPr algn="l" rtl="true">
              <a:lnSpc>
                <a:spcPts val="2100"/>
              </a:lnSpc>
            </a:pPr>
            <a:r>
              <a:rPr lang="ar-EG" sz="1500">
                <a:solidFill>
                  <a:srgbClr val="FFFFFF"/>
                </a:solidFill>
                <a:latin typeface="HS Headline"/>
                <a:ea typeface="HS Headline"/>
                <a:cs typeface="HS Headline"/>
                <a:sym typeface="HS Headline"/>
                <a:rtl val="true"/>
              </a:rPr>
              <a:t>الرؤية </a:t>
            </a:r>
          </a:p>
        </p:txBody>
      </p:sp>
      <p:sp>
        <p:nvSpPr>
          <p:cNvPr name="TextBox 30" id="30"/>
          <p:cNvSpPr txBox="true"/>
          <p:nvPr/>
        </p:nvSpPr>
        <p:spPr>
          <a:xfrm rot="0">
            <a:off x="4264295" y="3458356"/>
            <a:ext cx="2649331" cy="292735"/>
          </a:xfrm>
          <a:prstGeom prst="rect">
            <a:avLst/>
          </a:prstGeom>
        </p:spPr>
        <p:txBody>
          <a:bodyPr anchor="t" rtlCol="false" tIns="0" lIns="0" bIns="0" rIns="0">
            <a:spAutoFit/>
          </a:bodyPr>
          <a:lstStyle/>
          <a:p>
            <a:pPr algn="r" rtl="true">
              <a:lnSpc>
                <a:spcPts val="2240"/>
              </a:lnSpc>
            </a:pPr>
            <a:r>
              <a:rPr lang="ar-EG" sz="1600">
                <a:solidFill>
                  <a:srgbClr val="005C2F"/>
                </a:solidFill>
                <a:latin typeface="HS Headline"/>
                <a:ea typeface="HS Headline"/>
                <a:cs typeface="HS Headline"/>
                <a:sym typeface="HS Headline"/>
                <a:rtl val="true"/>
              </a:rPr>
              <a:t> اﻟﺘﻤﻴﺰ ﻓﻲ اﻟﻌﻤﻞ اﻟﺨﻴﺮي </a:t>
            </a:r>
          </a:p>
        </p:txBody>
      </p:sp>
      <p:sp>
        <p:nvSpPr>
          <p:cNvPr name="TextBox 31" id="31"/>
          <p:cNvSpPr txBox="true"/>
          <p:nvPr/>
        </p:nvSpPr>
        <p:spPr>
          <a:xfrm rot="0">
            <a:off x="4124139" y="4428530"/>
            <a:ext cx="2386665" cy="363598"/>
          </a:xfrm>
          <a:prstGeom prst="rect">
            <a:avLst/>
          </a:prstGeom>
        </p:spPr>
        <p:txBody>
          <a:bodyPr anchor="t" rtlCol="false" tIns="0" lIns="0" bIns="0" rIns="0">
            <a:spAutoFit/>
          </a:bodyPr>
          <a:lstStyle/>
          <a:p>
            <a:pPr algn="r" rtl="true">
              <a:lnSpc>
                <a:spcPts val="1306"/>
              </a:lnSpc>
            </a:pPr>
            <a:r>
              <a:rPr lang="ar-EG" sz="1143">
                <a:solidFill>
                  <a:srgbClr val="A1982E"/>
                </a:solidFill>
                <a:latin typeface="HS Headline"/>
                <a:ea typeface="HS Headline"/>
                <a:cs typeface="HS Headline"/>
                <a:sym typeface="HS Headline"/>
                <a:rtl val="true"/>
              </a:rPr>
              <a:t>ﺟﻤﻌﻴﺔ ﺧﻴﺮﻳﺔ ﻟﻠﻌﻨﺎﻳﺔ ﺑﺎﻟﻤﺴﺎﺟﺪ ﻣﻦ ﺧﻼل ﻋﻤﻞ ﻣﺆﺳﺴﻲ ﻳﺤﻘﻖ رﺿﺎ اﻟﻤﺴﺘﻔﻴﺪﻳﻦ..</a:t>
            </a:r>
          </a:p>
        </p:txBody>
      </p:sp>
      <p:sp>
        <p:nvSpPr>
          <p:cNvPr name="TextBox 32" id="32"/>
          <p:cNvSpPr txBox="true"/>
          <p:nvPr/>
        </p:nvSpPr>
        <p:spPr>
          <a:xfrm rot="0">
            <a:off x="959401" y="349203"/>
            <a:ext cx="5864538" cy="1510010"/>
          </a:xfrm>
          <a:prstGeom prst="rect">
            <a:avLst/>
          </a:prstGeom>
        </p:spPr>
        <p:txBody>
          <a:bodyPr anchor="t" rtlCol="false" tIns="0" lIns="0" bIns="0" rIns="0">
            <a:spAutoFit/>
          </a:bodyPr>
          <a:lstStyle/>
          <a:p>
            <a:pPr algn="r" rtl="true">
              <a:lnSpc>
                <a:spcPts val="2632"/>
              </a:lnSpc>
            </a:pPr>
            <a:r>
              <a:rPr lang="ar-EG" sz="1228">
                <a:solidFill>
                  <a:srgbClr val="FFFFFF"/>
                </a:solidFill>
                <a:latin typeface="HS Headline"/>
                <a:ea typeface="HS Headline"/>
                <a:cs typeface="HS Headline"/>
                <a:sym typeface="HS Headline"/>
                <a:rtl val="true"/>
              </a:rPr>
              <a:t>ﻣﻦ ﻧﺤﻦ ؟ </a:t>
            </a:r>
            <a:r>
              <a:rPr lang="ar-EG" sz="1228">
                <a:solidFill>
                  <a:srgbClr val="005C2F"/>
                </a:solidFill>
                <a:latin typeface="HS Headline"/>
                <a:ea typeface="HS Headline"/>
                <a:cs typeface="HS Headline"/>
                <a:sym typeface="HS Headline"/>
                <a:rtl val="true"/>
              </a:rPr>
              <a:t>           </a:t>
            </a:r>
          </a:p>
          <a:p>
            <a:pPr algn="r" rtl="true">
              <a:lnSpc>
                <a:spcPts val="2632"/>
              </a:lnSpc>
            </a:pPr>
            <a:r>
              <a:rPr lang="ar-EG" sz="1228">
                <a:solidFill>
                  <a:srgbClr val="005C2F"/>
                </a:solidFill>
                <a:latin typeface="HS Headline"/>
                <a:ea typeface="HS Headline"/>
                <a:cs typeface="HS Headline"/>
                <a:sym typeface="HS Headline"/>
                <a:rtl val="true"/>
              </a:rPr>
              <a:t>اﻧﻄﻼﻗﺎً ﻣﻦ ﻋﻈﻴﻢ ﻣﻜﺎﻧﺔ اﻟﻤﺴﺠﺪ ﻓﻲ اﻹﺳﻼم وأﻫﻤﻴﺘﻪ ﻓﻲ ﺣﻴﺎة اﻟﻤﺴﻠﻢ،</a:t>
            </a:r>
          </a:p>
          <a:p>
            <a:pPr algn="r" rtl="true">
              <a:lnSpc>
                <a:spcPts val="614"/>
              </a:lnSpc>
            </a:pPr>
            <a:r>
              <a:rPr lang="ar-EG" sz="1228">
                <a:solidFill>
                  <a:srgbClr val="005C2F"/>
                </a:solidFill>
                <a:latin typeface="HS Headline"/>
                <a:ea typeface="HS Headline"/>
                <a:cs typeface="HS Headline"/>
                <a:sym typeface="HS Headline"/>
                <a:rtl val="true"/>
              </a:rPr>
              <a:t> ورﻏﺒﺔ ﻓﻲ اﻷﺟﺮ واﻟﺜﻮاب ﺑﺎﻟﻤﺴﺎﻫﻤﺔ ﻓﻲ ﺧﺪﻣﺔ ﺑﻴﻮت اﷲ ﻋﺰ وﺟﻞ</a:t>
            </a:r>
          </a:p>
          <a:p>
            <a:pPr algn="r" rtl="true">
              <a:lnSpc>
                <a:spcPts val="2016"/>
              </a:lnSpc>
            </a:pPr>
            <a:r>
              <a:rPr lang="ar-EG" sz="1228">
                <a:solidFill>
                  <a:srgbClr val="005C2F"/>
                </a:solidFill>
                <a:latin typeface="HS Headline"/>
                <a:ea typeface="HS Headline"/>
                <a:cs typeface="HS Headline"/>
                <a:sym typeface="HS Headline"/>
                <a:rtl val="true"/>
              </a:rPr>
              <a:t> ﻣﺴﺘﻠﻬﻤﻴﻦ ﻗﺎﻋﺪة (</a:t>
            </a:r>
            <a:r>
              <a:rPr lang="ar-EG" sz="1228">
                <a:solidFill>
                  <a:srgbClr val="575B5C"/>
                </a:solidFill>
                <a:latin typeface="HS Headline"/>
                <a:ea typeface="HS Headline"/>
                <a:cs typeface="HS Headline"/>
                <a:sym typeface="HS Headline"/>
                <a:rtl val="true"/>
              </a:rPr>
              <a:t>اﻷﻛﺜﺮ أﺟﺮاًً واﻷﻋﻈﻢ ﻧﻔﻌﺎً واﻷﻋﻤﻖ أﺛﺮاً</a:t>
            </a:r>
            <a:r>
              <a:rPr lang="ar-EG" sz="1228">
                <a:solidFill>
                  <a:srgbClr val="005C2F"/>
                </a:solidFill>
                <a:latin typeface="HS Headline"/>
                <a:ea typeface="HS Headline"/>
                <a:cs typeface="HS Headline"/>
                <a:sym typeface="HS Headline"/>
                <a:rtl val="true"/>
              </a:rPr>
              <a:t>)</a:t>
            </a:r>
          </a:p>
          <a:p>
            <a:pPr algn="r" rtl="true">
              <a:lnSpc>
                <a:spcPts val="614"/>
              </a:lnSpc>
            </a:pPr>
            <a:r>
              <a:rPr lang="ar-EG" sz="1228">
                <a:solidFill>
                  <a:srgbClr val="005C2F"/>
                </a:solidFill>
                <a:latin typeface="HS Headline"/>
                <a:ea typeface="HS Headline"/>
                <a:cs typeface="HS Headline"/>
                <a:sym typeface="HS Headline"/>
                <a:rtl val="true"/>
              </a:rPr>
              <a:t>ﺗﻢ اﻟﻤﻮاﻓﻘﺔ ﻋﻠﻰ ﺗﺄﺳﻴﺲ ﺟﻤﻌﻴﺔ اﻟﻌﻨﺎﻳﺔ ﺑﺎﻟﻤﺴﺎﺟﺪ ﻓﻲ ﻣﺤﺎﻓﻈﺔ ﺑﻘﻌﺎء</a:t>
            </a:r>
          </a:p>
          <a:p>
            <a:pPr algn="r" rtl="true">
              <a:lnSpc>
                <a:spcPts val="2016"/>
              </a:lnSpc>
            </a:pPr>
            <a:r>
              <a:rPr lang="ar-EG" sz="1228">
                <a:solidFill>
                  <a:srgbClr val="005C2F"/>
                </a:solidFill>
                <a:latin typeface="HS Headline"/>
                <a:ea typeface="HS Headline"/>
                <a:cs typeface="HS Headline"/>
                <a:sym typeface="HS Headline"/>
                <a:rtl val="true"/>
              </a:rPr>
              <a:t> ﺗﺤﺖ إﺷﺮاف اﻟﻤﺮﻛﺰ اﻟﻮﻃﻨﻲ ﻟﺘﻨﻤﻴﺔ اﻟﻘﻄﺎع ﻏﻴﺮ اﻟﺮﺑﺤﻲ ﺑﺘﺮﺧﻴﺺ رﻗﻢ (</a:t>
            </a:r>
          </a:p>
          <a:p>
            <a:pPr algn="r" rtl="true">
              <a:lnSpc>
                <a:spcPts val="614"/>
              </a:lnSpc>
            </a:pPr>
            <a:r>
              <a:rPr lang="ar-EG" sz="1228">
                <a:solidFill>
                  <a:srgbClr val="005C2F"/>
                </a:solidFill>
                <a:latin typeface="HS Headline"/>
                <a:ea typeface="HS Headline"/>
                <a:cs typeface="HS Headline"/>
                <a:sym typeface="HS Headline"/>
                <a:rtl val="true"/>
              </a:rPr>
              <a:t>وﺗﺎرﻳﺦ </a:t>
            </a:r>
          </a:p>
        </p:txBody>
      </p:sp>
      <p:sp>
        <p:nvSpPr>
          <p:cNvPr name="TextBox 33" id="33"/>
          <p:cNvSpPr txBox="true"/>
          <p:nvPr/>
        </p:nvSpPr>
        <p:spPr>
          <a:xfrm rot="0">
            <a:off x="2376068" y="1410833"/>
            <a:ext cx="648799" cy="292887"/>
          </a:xfrm>
          <a:prstGeom prst="rect">
            <a:avLst/>
          </a:prstGeom>
        </p:spPr>
        <p:txBody>
          <a:bodyPr anchor="t" rtlCol="false" tIns="0" lIns="0" bIns="0" rIns="0">
            <a:spAutoFit/>
          </a:bodyPr>
          <a:lstStyle/>
          <a:p>
            <a:pPr algn="l">
              <a:lnSpc>
                <a:spcPts val="2298"/>
              </a:lnSpc>
            </a:pPr>
            <a:r>
              <a:rPr lang="en-US" sz="1399">
                <a:solidFill>
                  <a:srgbClr val="005C2F"/>
                </a:solidFill>
                <a:latin typeface="HS Headline"/>
                <a:ea typeface="HS Headline"/>
                <a:cs typeface="HS Headline"/>
                <a:sym typeface="HS Headline"/>
              </a:rPr>
              <a:t>٥١١٨</a:t>
            </a:r>
          </a:p>
        </p:txBody>
      </p:sp>
      <p:sp>
        <p:nvSpPr>
          <p:cNvPr name="TextBox 34" id="34"/>
          <p:cNvSpPr txBox="true"/>
          <p:nvPr/>
        </p:nvSpPr>
        <p:spPr>
          <a:xfrm rot="-10800000">
            <a:off x="2245128" y="1475427"/>
            <a:ext cx="130940" cy="292887"/>
          </a:xfrm>
          <a:prstGeom prst="rect">
            <a:avLst/>
          </a:prstGeom>
        </p:spPr>
        <p:txBody>
          <a:bodyPr anchor="t" rtlCol="false" tIns="0" lIns="0" bIns="0" rIns="0">
            <a:spAutoFit/>
          </a:bodyPr>
          <a:lstStyle/>
          <a:p>
            <a:pPr algn="l">
              <a:lnSpc>
                <a:spcPts val="2298"/>
              </a:lnSpc>
            </a:pPr>
            <a:r>
              <a:rPr lang="en-US" sz="1399">
                <a:solidFill>
                  <a:srgbClr val="005C2F"/>
                </a:solidFill>
                <a:latin typeface="HS Headline"/>
                <a:ea typeface="HS Headline"/>
                <a:cs typeface="HS Headline"/>
                <a:sym typeface="HS Headline"/>
              </a:rPr>
              <a:t>) </a:t>
            </a:r>
          </a:p>
        </p:txBody>
      </p:sp>
      <p:sp>
        <p:nvSpPr>
          <p:cNvPr name="TextBox 35" id="35"/>
          <p:cNvSpPr txBox="true"/>
          <p:nvPr/>
        </p:nvSpPr>
        <p:spPr>
          <a:xfrm rot="0">
            <a:off x="5762363" y="1720690"/>
            <a:ext cx="967778" cy="119474"/>
          </a:xfrm>
          <a:prstGeom prst="rect">
            <a:avLst/>
          </a:prstGeom>
        </p:spPr>
        <p:txBody>
          <a:bodyPr anchor="t" rtlCol="false" tIns="0" lIns="0" bIns="0" rIns="0">
            <a:spAutoFit/>
          </a:bodyPr>
          <a:lstStyle/>
          <a:p>
            <a:pPr algn="l">
              <a:lnSpc>
                <a:spcPts val="524"/>
              </a:lnSpc>
            </a:pPr>
            <a:r>
              <a:rPr lang="en-US" sz="1049">
                <a:solidFill>
                  <a:srgbClr val="005C2F"/>
                </a:solidFill>
                <a:latin typeface="HS Headline"/>
                <a:ea typeface="HS Headline"/>
                <a:cs typeface="HS Headline"/>
                <a:sym typeface="HS Headline"/>
              </a:rPr>
              <a:t>١٤٤٤/٧/٢٤</a:t>
            </a:r>
          </a:p>
        </p:txBody>
      </p:sp>
      <p:sp>
        <p:nvSpPr>
          <p:cNvPr name="TextBox 36" id="36"/>
          <p:cNvSpPr txBox="true"/>
          <p:nvPr/>
        </p:nvSpPr>
        <p:spPr>
          <a:xfrm rot="0">
            <a:off x="4899706" y="1727054"/>
            <a:ext cx="1378509" cy="113109"/>
          </a:xfrm>
          <a:prstGeom prst="rect">
            <a:avLst/>
          </a:prstGeom>
        </p:spPr>
        <p:txBody>
          <a:bodyPr anchor="t" rtlCol="false" tIns="0" lIns="0" bIns="0" rIns="0">
            <a:spAutoFit/>
          </a:bodyPr>
          <a:lstStyle/>
          <a:p>
            <a:pPr algn="l" rtl="true">
              <a:lnSpc>
                <a:spcPts val="535"/>
              </a:lnSpc>
            </a:pPr>
            <a:r>
              <a:rPr lang="ar-EG" sz="1070">
                <a:solidFill>
                  <a:srgbClr val="005C2F"/>
                </a:solidFill>
                <a:latin typeface="HS Headline"/>
                <a:ea typeface="HS Headline"/>
                <a:cs typeface="HS Headline"/>
                <a:sym typeface="HS Headline"/>
                <a:rtl val="true"/>
              </a:rPr>
              <a:t>ﻫـ ﺗﻬﺪف إﻟﻰ:</a:t>
            </a:r>
          </a:p>
        </p:txBody>
      </p:sp>
      <p:sp>
        <p:nvSpPr>
          <p:cNvPr name="TextBox 37" id="37"/>
          <p:cNvSpPr txBox="true"/>
          <p:nvPr/>
        </p:nvSpPr>
        <p:spPr>
          <a:xfrm rot="0">
            <a:off x="2814428" y="1954463"/>
            <a:ext cx="56074" cy="385445"/>
          </a:xfrm>
          <a:prstGeom prst="rect">
            <a:avLst/>
          </a:prstGeom>
        </p:spPr>
        <p:txBody>
          <a:bodyPr anchor="t" rtlCol="false" tIns="0" lIns="0" bIns="0" rIns="0">
            <a:spAutoFit/>
          </a:bodyPr>
          <a:lstStyle/>
          <a:p>
            <a:pPr algn="l">
              <a:lnSpc>
                <a:spcPts val="3250"/>
              </a:lnSpc>
            </a:pPr>
            <a:r>
              <a:rPr lang="en-US" sz="1300" spc="1040">
                <a:solidFill>
                  <a:srgbClr val="407D5B"/>
                </a:solidFill>
                <a:latin typeface="HS Headline"/>
                <a:ea typeface="HS Headline"/>
                <a:cs typeface="HS Headline"/>
                <a:sym typeface="HS Headline"/>
              </a:rPr>
              <a:t> </a:t>
            </a:r>
          </a:p>
        </p:txBody>
      </p:sp>
      <p:sp>
        <p:nvSpPr>
          <p:cNvPr name="TextBox 38" id="38"/>
          <p:cNvSpPr txBox="true"/>
          <p:nvPr/>
        </p:nvSpPr>
        <p:spPr>
          <a:xfrm rot="0">
            <a:off x="2142172" y="2636828"/>
            <a:ext cx="4637418" cy="417170"/>
          </a:xfrm>
          <a:prstGeom prst="rect">
            <a:avLst/>
          </a:prstGeom>
        </p:spPr>
        <p:txBody>
          <a:bodyPr anchor="t" rtlCol="false" tIns="0" lIns="0" bIns="0" rIns="0">
            <a:spAutoFit/>
          </a:bodyPr>
          <a:lstStyle/>
          <a:p>
            <a:pPr algn="r" rtl="true">
              <a:lnSpc>
                <a:spcPts val="1500"/>
              </a:lnSpc>
            </a:pPr>
            <a:r>
              <a:rPr lang="ar-EG" sz="1299">
                <a:solidFill>
                  <a:srgbClr val="407D5B"/>
                </a:solidFill>
                <a:latin typeface="HS Headline"/>
                <a:ea typeface="HS Headline"/>
                <a:cs typeface="HS Headline"/>
                <a:sym typeface="HS Headline"/>
                <a:rtl val="true"/>
              </a:rPr>
              <a:t> اﻟﻤﺴﺎﻫﻤﺔ ﻓﻲ ﺗﺮﻣﻴﻢ وﺑﻨﺎء اﻟﻤﺴﺎﺟﺪ </a:t>
            </a:r>
          </a:p>
          <a:p>
            <a:pPr algn="r" rtl="true">
              <a:lnSpc>
                <a:spcPts val="1500"/>
              </a:lnSpc>
            </a:pPr>
            <a:r>
              <a:rPr lang="ar-EG" sz="1300">
                <a:solidFill>
                  <a:srgbClr val="407D5B"/>
                </a:solidFill>
                <a:latin typeface="HS Headline"/>
                <a:ea typeface="HS Headline"/>
                <a:cs typeface="HS Headline"/>
                <a:sym typeface="HS Headline"/>
                <a:rtl val="true"/>
              </a:rPr>
              <a:t>وﺳﺪاﺣﺘﻴﺎج اﻟﻤﺤﺎﻓﻈﺔﻣﻦاﻟﻤﺴﺎﺟﺪ.</a:t>
            </a:r>
          </a:p>
        </p:txBody>
      </p:sp>
      <p:sp>
        <p:nvSpPr>
          <p:cNvPr name="TextBox 39" id="39"/>
          <p:cNvSpPr txBox="true"/>
          <p:nvPr/>
        </p:nvSpPr>
        <p:spPr>
          <a:xfrm rot="0">
            <a:off x="756209" y="1865646"/>
            <a:ext cx="6023381" cy="607670"/>
          </a:xfrm>
          <a:prstGeom prst="rect">
            <a:avLst/>
          </a:prstGeom>
        </p:spPr>
        <p:txBody>
          <a:bodyPr anchor="t" rtlCol="false" tIns="0" lIns="0" bIns="0" rIns="0">
            <a:spAutoFit/>
          </a:bodyPr>
          <a:lstStyle/>
          <a:p>
            <a:pPr algn="r" rtl="true">
              <a:lnSpc>
                <a:spcPts val="1500"/>
              </a:lnSpc>
            </a:pPr>
            <a:r>
              <a:rPr lang="ar-EG" sz="1299">
                <a:solidFill>
                  <a:srgbClr val="407D5B"/>
                </a:solidFill>
                <a:latin typeface="HS Headline"/>
                <a:ea typeface="HS Headline"/>
                <a:cs typeface="HS Headline"/>
                <a:sym typeface="HS Headline"/>
                <a:rtl val="true"/>
              </a:rPr>
              <a:t>ا</a:t>
            </a:r>
            <a:r>
              <a:rPr lang="ar-EG" sz="1299">
                <a:solidFill>
                  <a:srgbClr val="407D5B"/>
                </a:solidFill>
                <a:latin typeface="HS Headline"/>
                <a:ea typeface="HS Headline"/>
                <a:cs typeface="HS Headline"/>
                <a:sym typeface="HS Headline"/>
                <a:rtl val="true"/>
              </a:rPr>
              <a:t>ﻟﻤﺴﺎﻫﻤﺔ ﻓﻲ ﺻﻴﺎﻧﺔ اﻟﻤﺴﺎﺟﺪ وﺗﺄﻣﻴﻦ اﺣﺘﻴﺎﺟﺎﺗﻬﺎ. </a:t>
            </a:r>
          </a:p>
          <a:p>
            <a:pPr algn="r" rtl="true">
              <a:lnSpc>
                <a:spcPts val="1500"/>
              </a:lnSpc>
            </a:pPr>
            <a:r>
              <a:rPr lang="ar-EG" sz="1299">
                <a:solidFill>
                  <a:srgbClr val="407D5B"/>
                </a:solidFill>
                <a:latin typeface="HS Headline"/>
                <a:ea typeface="HS Headline"/>
                <a:cs typeface="HS Headline"/>
                <a:sym typeface="HS Headline"/>
                <a:rtl val="true"/>
              </a:rPr>
              <a:t> اﺳﺘﺨﺪام وﺗﻮﻇﻴﻒ اﻟﺘﻘﻨﻴﺔ ﻓﻲ ﺧﺪﻣﺔ اﻟﻤﺴﺎﺟﺪ </a:t>
            </a:r>
          </a:p>
          <a:p>
            <a:pPr algn="r" rtl="true">
              <a:lnSpc>
                <a:spcPts val="1500"/>
              </a:lnSpc>
            </a:pPr>
            <a:r>
              <a:rPr lang="ar-EG" sz="1300">
                <a:solidFill>
                  <a:srgbClr val="407D5B"/>
                </a:solidFill>
                <a:latin typeface="HS Headline"/>
                <a:ea typeface="HS Headline"/>
                <a:cs typeface="HS Headline"/>
                <a:sym typeface="HS Headline"/>
                <a:rtl val="true"/>
              </a:rPr>
              <a:t> ﻓﺘﺢ اﻟﻤﺠﺎل ﻟﻠﻤﺤﺴﻨﻴﻦ ﻟﻠﻤﺴﺎﻫﻤﺔ ﻓﻲ ﻋﻤﺎرة اﻟﻤﺴﺎﺟﺪ وﺗﺸﻐﻴﻠﻬﺎ وﺻﻴﺎﻧﺘﻬﺎ وﺗﺴﻬﻴﻞ أﻣﻮرﻫﻢ ﻟﺬﻟﻚ.</a:t>
            </a:r>
          </a:p>
        </p:txBody>
      </p:sp>
      <p:sp>
        <p:nvSpPr>
          <p:cNvPr name="TextBox 40" id="40"/>
          <p:cNvSpPr txBox="true"/>
          <p:nvPr/>
        </p:nvSpPr>
        <p:spPr>
          <a:xfrm rot="0">
            <a:off x="1306944" y="4797895"/>
            <a:ext cx="82306" cy="426825"/>
          </a:xfrm>
          <a:prstGeom prst="rect">
            <a:avLst/>
          </a:prstGeom>
        </p:spPr>
        <p:txBody>
          <a:bodyPr anchor="t" rtlCol="false" tIns="0" lIns="0" bIns="0" rIns="0">
            <a:spAutoFit/>
          </a:bodyPr>
          <a:lstStyle/>
          <a:p>
            <a:pPr algn="l">
              <a:lnSpc>
                <a:spcPts val="2520"/>
              </a:lnSpc>
            </a:pPr>
            <a:r>
              <a:rPr lang="en-US" sz="1800">
                <a:solidFill>
                  <a:srgbClr val="193B19"/>
                </a:solidFill>
                <a:latin typeface="Adobe Bengali"/>
                <a:ea typeface="Adobe Bengali"/>
                <a:cs typeface="Adobe Bengali"/>
                <a:sym typeface="Adobe Bengali"/>
              </a:rPr>
              <a:t>٧</a:t>
            </a:r>
          </a:p>
        </p:txBody>
      </p:sp>
      <p:grpSp>
        <p:nvGrpSpPr>
          <p:cNvPr name="Group 41" id="41"/>
          <p:cNvGrpSpPr>
            <a:grpSpLocks noChangeAspect="true"/>
          </p:cNvGrpSpPr>
          <p:nvPr/>
        </p:nvGrpSpPr>
        <p:grpSpPr>
          <a:xfrm rot="0">
            <a:off x="6889642" y="2371896"/>
            <a:ext cx="53502" cy="53492"/>
            <a:chOff x="0" y="0"/>
            <a:chExt cx="53505" cy="53492"/>
          </a:xfrm>
        </p:grpSpPr>
        <p:sp>
          <p:nvSpPr>
            <p:cNvPr name="Freeform 42" id="42"/>
            <p:cNvSpPr/>
            <p:nvPr/>
          </p:nvSpPr>
          <p:spPr>
            <a:xfrm flipH="false" flipV="false" rot="0">
              <a:off x="0" y="0"/>
              <a:ext cx="53594" cy="53467"/>
            </a:xfrm>
            <a:custGeom>
              <a:avLst/>
              <a:gdLst/>
              <a:ahLst/>
              <a:cxnLst/>
              <a:rect r="r" b="b" t="t" l="l"/>
              <a:pathLst>
                <a:path h="53467" w="53594">
                  <a:moveTo>
                    <a:pt x="0" y="26797"/>
                  </a:moveTo>
                  <a:cubicBezTo>
                    <a:pt x="0" y="41529"/>
                    <a:pt x="11938" y="53467"/>
                    <a:pt x="26797" y="53467"/>
                  </a:cubicBezTo>
                  <a:cubicBezTo>
                    <a:pt x="41656" y="53467"/>
                    <a:pt x="53594" y="41529"/>
                    <a:pt x="53594" y="26670"/>
                  </a:cubicBezTo>
                  <a:cubicBezTo>
                    <a:pt x="53594" y="11811"/>
                    <a:pt x="41529" y="0"/>
                    <a:pt x="26797" y="0"/>
                  </a:cubicBezTo>
                  <a:cubicBezTo>
                    <a:pt x="12065" y="0"/>
                    <a:pt x="0" y="11938"/>
                    <a:pt x="0" y="26797"/>
                  </a:cubicBezTo>
                </a:path>
              </a:pathLst>
            </a:custGeom>
            <a:solidFill>
              <a:srgbClr val="BB9A6F"/>
            </a:solidFill>
          </p:spPr>
        </p:sp>
      </p:grpSp>
      <p:grpSp>
        <p:nvGrpSpPr>
          <p:cNvPr name="Group 43" id="43"/>
          <p:cNvGrpSpPr>
            <a:grpSpLocks noChangeAspect="true"/>
          </p:cNvGrpSpPr>
          <p:nvPr/>
        </p:nvGrpSpPr>
        <p:grpSpPr>
          <a:xfrm rot="0">
            <a:off x="6889642" y="2566988"/>
            <a:ext cx="53502" cy="53492"/>
            <a:chOff x="0" y="0"/>
            <a:chExt cx="53505" cy="53492"/>
          </a:xfrm>
        </p:grpSpPr>
        <p:sp>
          <p:nvSpPr>
            <p:cNvPr name="Freeform 44" id="44"/>
            <p:cNvSpPr/>
            <p:nvPr/>
          </p:nvSpPr>
          <p:spPr>
            <a:xfrm flipH="false" flipV="false" rot="0">
              <a:off x="0" y="0"/>
              <a:ext cx="53594" cy="53467"/>
            </a:xfrm>
            <a:custGeom>
              <a:avLst/>
              <a:gdLst/>
              <a:ahLst/>
              <a:cxnLst/>
              <a:rect r="r" b="b" t="t" l="l"/>
              <a:pathLst>
                <a:path h="53467" w="53594">
                  <a:moveTo>
                    <a:pt x="0" y="26797"/>
                  </a:moveTo>
                  <a:cubicBezTo>
                    <a:pt x="0" y="41529"/>
                    <a:pt x="11938" y="53467"/>
                    <a:pt x="26797" y="53467"/>
                  </a:cubicBezTo>
                  <a:cubicBezTo>
                    <a:pt x="41656" y="53467"/>
                    <a:pt x="53594" y="41529"/>
                    <a:pt x="53594" y="26670"/>
                  </a:cubicBezTo>
                  <a:cubicBezTo>
                    <a:pt x="53594" y="11811"/>
                    <a:pt x="41529" y="0"/>
                    <a:pt x="26797" y="0"/>
                  </a:cubicBezTo>
                  <a:cubicBezTo>
                    <a:pt x="12065" y="0"/>
                    <a:pt x="0" y="11938"/>
                    <a:pt x="0" y="26797"/>
                  </a:cubicBezTo>
                </a:path>
              </a:pathLst>
            </a:custGeom>
            <a:solidFill>
              <a:srgbClr val="BB9A6F"/>
            </a:solidFill>
          </p:spPr>
        </p:sp>
      </p:grpSp>
      <p:grpSp>
        <p:nvGrpSpPr>
          <p:cNvPr name="Group 45" id="45"/>
          <p:cNvGrpSpPr>
            <a:grpSpLocks noChangeAspect="true"/>
          </p:cNvGrpSpPr>
          <p:nvPr/>
        </p:nvGrpSpPr>
        <p:grpSpPr>
          <a:xfrm rot="0">
            <a:off x="6889642" y="2753430"/>
            <a:ext cx="53502" cy="53492"/>
            <a:chOff x="0" y="0"/>
            <a:chExt cx="53505" cy="53492"/>
          </a:xfrm>
        </p:grpSpPr>
        <p:sp>
          <p:nvSpPr>
            <p:cNvPr name="Freeform 46" id="46"/>
            <p:cNvSpPr/>
            <p:nvPr/>
          </p:nvSpPr>
          <p:spPr>
            <a:xfrm flipH="false" flipV="false" rot="0">
              <a:off x="0" y="0"/>
              <a:ext cx="53594" cy="53467"/>
            </a:xfrm>
            <a:custGeom>
              <a:avLst/>
              <a:gdLst/>
              <a:ahLst/>
              <a:cxnLst/>
              <a:rect r="r" b="b" t="t" l="l"/>
              <a:pathLst>
                <a:path h="53467" w="53594">
                  <a:moveTo>
                    <a:pt x="0" y="26797"/>
                  </a:moveTo>
                  <a:cubicBezTo>
                    <a:pt x="0" y="41529"/>
                    <a:pt x="11938" y="53467"/>
                    <a:pt x="26797" y="53467"/>
                  </a:cubicBezTo>
                  <a:cubicBezTo>
                    <a:pt x="41656" y="53467"/>
                    <a:pt x="53594" y="41529"/>
                    <a:pt x="53594" y="26670"/>
                  </a:cubicBezTo>
                  <a:cubicBezTo>
                    <a:pt x="53594" y="11811"/>
                    <a:pt x="41529" y="0"/>
                    <a:pt x="26797" y="0"/>
                  </a:cubicBezTo>
                  <a:cubicBezTo>
                    <a:pt x="12065" y="0"/>
                    <a:pt x="0" y="11938"/>
                    <a:pt x="0" y="26797"/>
                  </a:cubicBezTo>
                </a:path>
              </a:pathLst>
            </a:custGeom>
            <a:solidFill>
              <a:srgbClr val="BB9A6F"/>
            </a:solidFill>
          </p:spPr>
        </p:sp>
      </p:grpSp>
      <p:grpSp>
        <p:nvGrpSpPr>
          <p:cNvPr name="Group 47" id="47"/>
          <p:cNvGrpSpPr>
            <a:grpSpLocks noChangeAspect="true"/>
          </p:cNvGrpSpPr>
          <p:nvPr/>
        </p:nvGrpSpPr>
        <p:grpSpPr>
          <a:xfrm rot="0">
            <a:off x="6889642" y="2952579"/>
            <a:ext cx="53502" cy="53492"/>
            <a:chOff x="0" y="0"/>
            <a:chExt cx="53505" cy="53492"/>
          </a:xfrm>
        </p:grpSpPr>
        <p:sp>
          <p:nvSpPr>
            <p:cNvPr name="Freeform 48" id="48"/>
            <p:cNvSpPr/>
            <p:nvPr/>
          </p:nvSpPr>
          <p:spPr>
            <a:xfrm flipH="false" flipV="false" rot="0">
              <a:off x="0" y="0"/>
              <a:ext cx="53594" cy="53467"/>
            </a:xfrm>
            <a:custGeom>
              <a:avLst/>
              <a:gdLst/>
              <a:ahLst/>
              <a:cxnLst/>
              <a:rect r="r" b="b" t="t" l="l"/>
              <a:pathLst>
                <a:path h="53467" w="53594">
                  <a:moveTo>
                    <a:pt x="0" y="26797"/>
                  </a:moveTo>
                  <a:cubicBezTo>
                    <a:pt x="0" y="41529"/>
                    <a:pt x="11938" y="53467"/>
                    <a:pt x="26797" y="53467"/>
                  </a:cubicBezTo>
                  <a:cubicBezTo>
                    <a:pt x="41656" y="53467"/>
                    <a:pt x="53594" y="41529"/>
                    <a:pt x="53594" y="26670"/>
                  </a:cubicBezTo>
                  <a:cubicBezTo>
                    <a:pt x="53594" y="11811"/>
                    <a:pt x="41529" y="0"/>
                    <a:pt x="26797" y="0"/>
                  </a:cubicBezTo>
                  <a:cubicBezTo>
                    <a:pt x="12065" y="0"/>
                    <a:pt x="0" y="11938"/>
                    <a:pt x="0" y="26797"/>
                  </a:cubicBezTo>
                </a:path>
              </a:pathLst>
            </a:custGeom>
            <a:solidFill>
              <a:srgbClr val="BB9A6F"/>
            </a:solidFill>
          </p:spPr>
        </p:sp>
      </p:grpSp>
    </p:spTree>
  </p:cSld>
  <p:clrMapOvr>
    <a:masterClrMapping/>
  </p:clrMapOvr>
</p:sld>
</file>

<file path=ppt/slides/slide9.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p:cNvSpPr/>
          <p:nvPr/>
        </p:nvSpPr>
        <p:spPr>
          <a:xfrm flipH="false" flipV="false" rot="0">
            <a:off x="112090" y="0"/>
            <a:ext cx="7823812" cy="5597985"/>
          </a:xfrm>
          <a:custGeom>
            <a:avLst/>
            <a:gdLst/>
            <a:ahLst/>
            <a:cxnLst/>
            <a:rect r="r" b="b" t="t" l="l"/>
            <a:pathLst>
              <a:path h="5597985" w="7823812">
                <a:moveTo>
                  <a:pt x="0" y="0"/>
                </a:moveTo>
                <a:lnTo>
                  <a:pt x="7823812" y="0"/>
                </a:lnTo>
                <a:lnTo>
                  <a:pt x="7823812" y="5597985"/>
                </a:lnTo>
                <a:lnTo>
                  <a:pt x="0" y="5597985"/>
                </a:lnTo>
                <a:lnTo>
                  <a:pt x="0" y="0"/>
                </a:lnTo>
                <a:close/>
              </a:path>
            </a:pathLst>
          </a:custGeom>
          <a:blipFill>
            <a:blip r:embed="rId2">
              <a:alphaModFix amt="38000"/>
            </a:blip>
            <a:stretch>
              <a:fillRect l="0" t="-256" r="-1504" b="-1161"/>
            </a:stretch>
          </a:blipFill>
        </p:spPr>
      </p:sp>
      <p:sp>
        <p:nvSpPr>
          <p:cNvPr name="Freeform 3" id="3"/>
          <p:cNvSpPr/>
          <p:nvPr/>
        </p:nvSpPr>
        <p:spPr>
          <a:xfrm flipH="false" flipV="false" rot="0">
            <a:off x="302066" y="244059"/>
            <a:ext cx="606685" cy="515684"/>
          </a:xfrm>
          <a:custGeom>
            <a:avLst/>
            <a:gdLst/>
            <a:ahLst/>
            <a:cxnLst/>
            <a:rect r="r" b="b" t="t" l="l"/>
            <a:pathLst>
              <a:path h="515684" w="606685">
                <a:moveTo>
                  <a:pt x="0" y="0"/>
                </a:moveTo>
                <a:lnTo>
                  <a:pt x="606686" y="0"/>
                </a:lnTo>
                <a:lnTo>
                  <a:pt x="606686" y="515684"/>
                </a:lnTo>
                <a:lnTo>
                  <a:pt x="0" y="515684"/>
                </a:lnTo>
                <a:lnTo>
                  <a:pt x="0" y="0"/>
                </a:lnTo>
                <a:close/>
              </a:path>
            </a:pathLst>
          </a:custGeom>
          <a:blipFill>
            <a:blip r:embed="rId3"/>
            <a:stretch>
              <a:fillRect l="0" t="0" r="0" b="0"/>
            </a:stretch>
          </a:blipFill>
        </p:spPr>
      </p:sp>
      <p:grpSp>
        <p:nvGrpSpPr>
          <p:cNvPr name="Group 4" id="4"/>
          <p:cNvGrpSpPr>
            <a:grpSpLocks noChangeAspect="true"/>
          </p:cNvGrpSpPr>
          <p:nvPr/>
        </p:nvGrpSpPr>
        <p:grpSpPr>
          <a:xfrm rot="0">
            <a:off x="1982152" y="1016918"/>
            <a:ext cx="4814392" cy="3613080"/>
            <a:chOff x="0" y="0"/>
            <a:chExt cx="4814392" cy="3613074"/>
          </a:xfrm>
        </p:grpSpPr>
        <p:sp>
          <p:nvSpPr>
            <p:cNvPr name="Freeform 5" id="5"/>
            <p:cNvSpPr/>
            <p:nvPr/>
          </p:nvSpPr>
          <p:spPr>
            <a:xfrm flipH="false" flipV="false" rot="0">
              <a:off x="1437640" y="516636"/>
              <a:ext cx="3313176" cy="354076"/>
            </a:xfrm>
            <a:custGeom>
              <a:avLst/>
              <a:gdLst/>
              <a:ahLst/>
              <a:cxnLst/>
              <a:rect r="r" b="b" t="t" l="l"/>
              <a:pathLst>
                <a:path h="354076" w="3313176">
                  <a:moveTo>
                    <a:pt x="68072" y="354076"/>
                  </a:moveTo>
                  <a:lnTo>
                    <a:pt x="3245104" y="354076"/>
                  </a:lnTo>
                  <a:cubicBezTo>
                    <a:pt x="3282696" y="354076"/>
                    <a:pt x="3313176" y="323596"/>
                    <a:pt x="3313176" y="286004"/>
                  </a:cubicBezTo>
                  <a:lnTo>
                    <a:pt x="3313176" y="68072"/>
                  </a:lnTo>
                  <a:cubicBezTo>
                    <a:pt x="3313176" y="30480"/>
                    <a:pt x="3282696" y="0"/>
                    <a:pt x="3245104" y="0"/>
                  </a:cubicBezTo>
                  <a:lnTo>
                    <a:pt x="68072" y="0"/>
                  </a:lnTo>
                  <a:cubicBezTo>
                    <a:pt x="30480" y="0"/>
                    <a:pt x="0" y="30480"/>
                    <a:pt x="0" y="68072"/>
                  </a:cubicBezTo>
                  <a:lnTo>
                    <a:pt x="0" y="285877"/>
                  </a:lnTo>
                  <a:cubicBezTo>
                    <a:pt x="0" y="323469"/>
                    <a:pt x="30480" y="353949"/>
                    <a:pt x="68072" y="353949"/>
                  </a:cubicBezTo>
                </a:path>
              </a:pathLst>
            </a:custGeom>
            <a:solidFill>
              <a:srgbClr val="002F1B"/>
            </a:solidFill>
          </p:spPr>
        </p:sp>
        <p:sp>
          <p:nvSpPr>
            <p:cNvPr name="Freeform 6" id="6"/>
            <p:cNvSpPr/>
            <p:nvPr/>
          </p:nvSpPr>
          <p:spPr>
            <a:xfrm flipH="false" flipV="false" rot="0">
              <a:off x="2683256" y="63500"/>
              <a:ext cx="1971167" cy="381381"/>
            </a:xfrm>
            <a:custGeom>
              <a:avLst/>
              <a:gdLst/>
              <a:ahLst/>
              <a:cxnLst/>
              <a:rect r="r" b="b" t="t" l="l"/>
              <a:pathLst>
                <a:path h="381381" w="1971167">
                  <a:moveTo>
                    <a:pt x="68072" y="381381"/>
                  </a:moveTo>
                  <a:lnTo>
                    <a:pt x="1903095" y="381381"/>
                  </a:lnTo>
                  <a:cubicBezTo>
                    <a:pt x="1940687" y="381381"/>
                    <a:pt x="1971167" y="350901"/>
                    <a:pt x="1971167" y="313309"/>
                  </a:cubicBezTo>
                  <a:lnTo>
                    <a:pt x="1971167" y="68072"/>
                  </a:lnTo>
                  <a:cubicBezTo>
                    <a:pt x="1971167" y="30480"/>
                    <a:pt x="1940687" y="0"/>
                    <a:pt x="1903095" y="0"/>
                  </a:cubicBezTo>
                  <a:lnTo>
                    <a:pt x="68072" y="0"/>
                  </a:lnTo>
                  <a:cubicBezTo>
                    <a:pt x="30480" y="0"/>
                    <a:pt x="0" y="30480"/>
                    <a:pt x="0" y="68072"/>
                  </a:cubicBezTo>
                  <a:lnTo>
                    <a:pt x="0" y="313309"/>
                  </a:lnTo>
                  <a:cubicBezTo>
                    <a:pt x="0" y="350901"/>
                    <a:pt x="30480" y="381381"/>
                    <a:pt x="68072" y="381381"/>
                  </a:cubicBezTo>
                </a:path>
              </a:pathLst>
            </a:custGeom>
            <a:solidFill>
              <a:srgbClr val="002F1B"/>
            </a:solidFill>
          </p:spPr>
        </p:sp>
        <p:sp>
          <p:nvSpPr>
            <p:cNvPr name="Freeform 7" id="7"/>
            <p:cNvSpPr/>
            <p:nvPr/>
          </p:nvSpPr>
          <p:spPr>
            <a:xfrm flipH="false" flipV="false" rot="0">
              <a:off x="1437640" y="964565"/>
              <a:ext cx="3313176" cy="353949"/>
            </a:xfrm>
            <a:custGeom>
              <a:avLst/>
              <a:gdLst/>
              <a:ahLst/>
              <a:cxnLst/>
              <a:rect r="r" b="b" t="t" l="l"/>
              <a:pathLst>
                <a:path h="353949" w="3313176">
                  <a:moveTo>
                    <a:pt x="68072" y="353949"/>
                  </a:moveTo>
                  <a:lnTo>
                    <a:pt x="3245104" y="353949"/>
                  </a:lnTo>
                  <a:cubicBezTo>
                    <a:pt x="3282696" y="353949"/>
                    <a:pt x="3313176" y="323469"/>
                    <a:pt x="3313176" y="285877"/>
                  </a:cubicBezTo>
                  <a:lnTo>
                    <a:pt x="3313176" y="68072"/>
                  </a:lnTo>
                  <a:cubicBezTo>
                    <a:pt x="3313176" y="30480"/>
                    <a:pt x="3282696" y="0"/>
                    <a:pt x="3245104" y="0"/>
                  </a:cubicBezTo>
                  <a:lnTo>
                    <a:pt x="68072" y="0"/>
                  </a:lnTo>
                  <a:cubicBezTo>
                    <a:pt x="30480" y="0"/>
                    <a:pt x="0" y="30480"/>
                    <a:pt x="0" y="68072"/>
                  </a:cubicBezTo>
                  <a:lnTo>
                    <a:pt x="0" y="285877"/>
                  </a:lnTo>
                  <a:cubicBezTo>
                    <a:pt x="0" y="323469"/>
                    <a:pt x="30480" y="353949"/>
                    <a:pt x="68072" y="353949"/>
                  </a:cubicBezTo>
                </a:path>
              </a:pathLst>
            </a:custGeom>
            <a:solidFill>
              <a:srgbClr val="002F1B"/>
            </a:solidFill>
          </p:spPr>
        </p:sp>
        <p:sp>
          <p:nvSpPr>
            <p:cNvPr name="Freeform 8" id="8"/>
            <p:cNvSpPr/>
            <p:nvPr/>
          </p:nvSpPr>
          <p:spPr>
            <a:xfrm flipH="false" flipV="false" rot="0">
              <a:off x="1437640" y="1412494"/>
              <a:ext cx="3313176" cy="353949"/>
            </a:xfrm>
            <a:custGeom>
              <a:avLst/>
              <a:gdLst/>
              <a:ahLst/>
              <a:cxnLst/>
              <a:rect r="r" b="b" t="t" l="l"/>
              <a:pathLst>
                <a:path h="353949" w="3313176">
                  <a:moveTo>
                    <a:pt x="68072" y="353949"/>
                  </a:moveTo>
                  <a:lnTo>
                    <a:pt x="3245104" y="353949"/>
                  </a:lnTo>
                  <a:cubicBezTo>
                    <a:pt x="3282696" y="353949"/>
                    <a:pt x="3313176" y="323469"/>
                    <a:pt x="3313176" y="285877"/>
                  </a:cubicBezTo>
                  <a:lnTo>
                    <a:pt x="3313176" y="68072"/>
                  </a:lnTo>
                  <a:cubicBezTo>
                    <a:pt x="3313176" y="30480"/>
                    <a:pt x="3282696" y="0"/>
                    <a:pt x="3245104" y="0"/>
                  </a:cubicBezTo>
                  <a:lnTo>
                    <a:pt x="68072" y="0"/>
                  </a:lnTo>
                  <a:cubicBezTo>
                    <a:pt x="30480" y="0"/>
                    <a:pt x="0" y="30480"/>
                    <a:pt x="0" y="68072"/>
                  </a:cubicBezTo>
                  <a:lnTo>
                    <a:pt x="0" y="285877"/>
                  </a:lnTo>
                  <a:cubicBezTo>
                    <a:pt x="0" y="323469"/>
                    <a:pt x="30480" y="353949"/>
                    <a:pt x="68072" y="353949"/>
                  </a:cubicBezTo>
                </a:path>
              </a:pathLst>
            </a:custGeom>
            <a:solidFill>
              <a:srgbClr val="002F1B"/>
            </a:solidFill>
          </p:spPr>
        </p:sp>
        <p:sp>
          <p:nvSpPr>
            <p:cNvPr name="Freeform 9" id="9"/>
            <p:cNvSpPr/>
            <p:nvPr/>
          </p:nvSpPr>
          <p:spPr>
            <a:xfrm flipH="false" flipV="false" rot="0">
              <a:off x="1437640" y="1860423"/>
              <a:ext cx="3313176" cy="353949"/>
            </a:xfrm>
            <a:custGeom>
              <a:avLst/>
              <a:gdLst/>
              <a:ahLst/>
              <a:cxnLst/>
              <a:rect r="r" b="b" t="t" l="l"/>
              <a:pathLst>
                <a:path h="353949" w="3313176">
                  <a:moveTo>
                    <a:pt x="68072" y="353949"/>
                  </a:moveTo>
                  <a:lnTo>
                    <a:pt x="3245104" y="353949"/>
                  </a:lnTo>
                  <a:cubicBezTo>
                    <a:pt x="3282696" y="353949"/>
                    <a:pt x="3313176" y="323469"/>
                    <a:pt x="3313176" y="285877"/>
                  </a:cubicBezTo>
                  <a:lnTo>
                    <a:pt x="3313176" y="68072"/>
                  </a:lnTo>
                  <a:cubicBezTo>
                    <a:pt x="3313176" y="30480"/>
                    <a:pt x="3282696" y="0"/>
                    <a:pt x="3245104" y="0"/>
                  </a:cubicBezTo>
                  <a:lnTo>
                    <a:pt x="68072" y="0"/>
                  </a:lnTo>
                  <a:cubicBezTo>
                    <a:pt x="30480" y="0"/>
                    <a:pt x="0" y="30480"/>
                    <a:pt x="0" y="68072"/>
                  </a:cubicBezTo>
                  <a:lnTo>
                    <a:pt x="0" y="285877"/>
                  </a:lnTo>
                  <a:cubicBezTo>
                    <a:pt x="0" y="323469"/>
                    <a:pt x="30480" y="353949"/>
                    <a:pt x="68072" y="353949"/>
                  </a:cubicBezTo>
                </a:path>
              </a:pathLst>
            </a:custGeom>
            <a:solidFill>
              <a:srgbClr val="002F1B"/>
            </a:solidFill>
          </p:spPr>
        </p:sp>
        <p:sp>
          <p:nvSpPr>
            <p:cNvPr name="Freeform 10" id="10"/>
            <p:cNvSpPr/>
            <p:nvPr/>
          </p:nvSpPr>
          <p:spPr>
            <a:xfrm flipH="false" flipV="false" rot="0">
              <a:off x="1437640" y="2308352"/>
              <a:ext cx="3313176" cy="353949"/>
            </a:xfrm>
            <a:custGeom>
              <a:avLst/>
              <a:gdLst/>
              <a:ahLst/>
              <a:cxnLst/>
              <a:rect r="r" b="b" t="t" l="l"/>
              <a:pathLst>
                <a:path h="353949" w="3313176">
                  <a:moveTo>
                    <a:pt x="68072" y="353949"/>
                  </a:moveTo>
                  <a:lnTo>
                    <a:pt x="3245104" y="353949"/>
                  </a:lnTo>
                  <a:cubicBezTo>
                    <a:pt x="3282696" y="353949"/>
                    <a:pt x="3313176" y="323469"/>
                    <a:pt x="3313176" y="285877"/>
                  </a:cubicBezTo>
                  <a:lnTo>
                    <a:pt x="3313176" y="68072"/>
                  </a:lnTo>
                  <a:cubicBezTo>
                    <a:pt x="3313176" y="30480"/>
                    <a:pt x="3282696" y="0"/>
                    <a:pt x="3245104" y="0"/>
                  </a:cubicBezTo>
                  <a:lnTo>
                    <a:pt x="68072" y="0"/>
                  </a:lnTo>
                  <a:cubicBezTo>
                    <a:pt x="30480" y="0"/>
                    <a:pt x="0" y="30480"/>
                    <a:pt x="0" y="68072"/>
                  </a:cubicBezTo>
                  <a:lnTo>
                    <a:pt x="0" y="285877"/>
                  </a:lnTo>
                  <a:cubicBezTo>
                    <a:pt x="0" y="323469"/>
                    <a:pt x="30480" y="353949"/>
                    <a:pt x="68072" y="353949"/>
                  </a:cubicBezTo>
                </a:path>
              </a:pathLst>
            </a:custGeom>
            <a:solidFill>
              <a:srgbClr val="002F1B"/>
            </a:solidFill>
          </p:spPr>
        </p:sp>
        <p:sp>
          <p:nvSpPr>
            <p:cNvPr name="Freeform 11" id="11"/>
            <p:cNvSpPr/>
            <p:nvPr/>
          </p:nvSpPr>
          <p:spPr>
            <a:xfrm flipH="false" flipV="false" rot="0">
              <a:off x="1437640" y="2756281"/>
              <a:ext cx="3313176" cy="353949"/>
            </a:xfrm>
            <a:custGeom>
              <a:avLst/>
              <a:gdLst/>
              <a:ahLst/>
              <a:cxnLst/>
              <a:rect r="r" b="b" t="t" l="l"/>
              <a:pathLst>
                <a:path h="353949" w="3313176">
                  <a:moveTo>
                    <a:pt x="68072" y="353949"/>
                  </a:moveTo>
                  <a:lnTo>
                    <a:pt x="3245104" y="353949"/>
                  </a:lnTo>
                  <a:cubicBezTo>
                    <a:pt x="3282696" y="353949"/>
                    <a:pt x="3313176" y="323469"/>
                    <a:pt x="3313176" y="285877"/>
                  </a:cubicBezTo>
                  <a:lnTo>
                    <a:pt x="3313176" y="68072"/>
                  </a:lnTo>
                  <a:cubicBezTo>
                    <a:pt x="3313176" y="30480"/>
                    <a:pt x="3282696" y="0"/>
                    <a:pt x="3245104" y="0"/>
                  </a:cubicBezTo>
                  <a:lnTo>
                    <a:pt x="68072" y="0"/>
                  </a:lnTo>
                  <a:cubicBezTo>
                    <a:pt x="30480" y="0"/>
                    <a:pt x="0" y="30480"/>
                    <a:pt x="0" y="68072"/>
                  </a:cubicBezTo>
                  <a:lnTo>
                    <a:pt x="0" y="285877"/>
                  </a:lnTo>
                  <a:cubicBezTo>
                    <a:pt x="0" y="323469"/>
                    <a:pt x="30480" y="353949"/>
                    <a:pt x="68072" y="353949"/>
                  </a:cubicBezTo>
                </a:path>
              </a:pathLst>
            </a:custGeom>
            <a:solidFill>
              <a:srgbClr val="002F1B"/>
            </a:solidFill>
          </p:spPr>
        </p:sp>
        <p:sp>
          <p:nvSpPr>
            <p:cNvPr name="Freeform 12" id="12"/>
            <p:cNvSpPr/>
            <p:nvPr/>
          </p:nvSpPr>
          <p:spPr>
            <a:xfrm flipH="false" flipV="false" rot="0">
              <a:off x="1437640" y="3195574"/>
              <a:ext cx="3313176" cy="353949"/>
            </a:xfrm>
            <a:custGeom>
              <a:avLst/>
              <a:gdLst/>
              <a:ahLst/>
              <a:cxnLst/>
              <a:rect r="r" b="b" t="t" l="l"/>
              <a:pathLst>
                <a:path h="353949" w="3313176">
                  <a:moveTo>
                    <a:pt x="68072" y="353949"/>
                  </a:moveTo>
                  <a:lnTo>
                    <a:pt x="3245104" y="353949"/>
                  </a:lnTo>
                  <a:cubicBezTo>
                    <a:pt x="3282696" y="353949"/>
                    <a:pt x="3313176" y="323469"/>
                    <a:pt x="3313176" y="285877"/>
                  </a:cubicBezTo>
                  <a:lnTo>
                    <a:pt x="3313176" y="68072"/>
                  </a:lnTo>
                  <a:cubicBezTo>
                    <a:pt x="3313176" y="30480"/>
                    <a:pt x="3282696" y="0"/>
                    <a:pt x="3245104" y="0"/>
                  </a:cubicBezTo>
                  <a:lnTo>
                    <a:pt x="68072" y="0"/>
                  </a:lnTo>
                  <a:cubicBezTo>
                    <a:pt x="30480" y="0"/>
                    <a:pt x="0" y="30480"/>
                    <a:pt x="0" y="68072"/>
                  </a:cubicBezTo>
                  <a:lnTo>
                    <a:pt x="0" y="285877"/>
                  </a:lnTo>
                  <a:cubicBezTo>
                    <a:pt x="0" y="323469"/>
                    <a:pt x="30480" y="353949"/>
                    <a:pt x="68072" y="353949"/>
                  </a:cubicBezTo>
                </a:path>
              </a:pathLst>
            </a:custGeom>
            <a:solidFill>
              <a:srgbClr val="002F1B"/>
            </a:solidFill>
          </p:spPr>
        </p:sp>
        <p:sp>
          <p:nvSpPr>
            <p:cNvPr name="Freeform 13" id="13"/>
            <p:cNvSpPr/>
            <p:nvPr/>
          </p:nvSpPr>
          <p:spPr>
            <a:xfrm flipH="false" flipV="false" rot="0">
              <a:off x="63500" y="503047"/>
              <a:ext cx="1316736" cy="354584"/>
            </a:xfrm>
            <a:custGeom>
              <a:avLst/>
              <a:gdLst/>
              <a:ahLst/>
              <a:cxnLst/>
              <a:rect r="r" b="b" t="t" l="l"/>
              <a:pathLst>
                <a:path h="354584" w="1316736">
                  <a:moveTo>
                    <a:pt x="61849" y="354584"/>
                  </a:moveTo>
                  <a:lnTo>
                    <a:pt x="1254887" y="354584"/>
                  </a:lnTo>
                  <a:cubicBezTo>
                    <a:pt x="1289050" y="354584"/>
                    <a:pt x="1316736" y="326898"/>
                    <a:pt x="1316736" y="292735"/>
                  </a:cubicBezTo>
                  <a:lnTo>
                    <a:pt x="1316736" y="61849"/>
                  </a:lnTo>
                  <a:cubicBezTo>
                    <a:pt x="1316736" y="27686"/>
                    <a:pt x="1289050" y="0"/>
                    <a:pt x="1254887" y="0"/>
                  </a:cubicBezTo>
                  <a:lnTo>
                    <a:pt x="61849" y="0"/>
                  </a:lnTo>
                  <a:cubicBezTo>
                    <a:pt x="27686" y="0"/>
                    <a:pt x="0" y="27686"/>
                    <a:pt x="0" y="61849"/>
                  </a:cubicBezTo>
                  <a:lnTo>
                    <a:pt x="0" y="292735"/>
                  </a:lnTo>
                  <a:cubicBezTo>
                    <a:pt x="0" y="326898"/>
                    <a:pt x="27686" y="354584"/>
                    <a:pt x="61849" y="354584"/>
                  </a:cubicBezTo>
                </a:path>
              </a:pathLst>
            </a:custGeom>
            <a:solidFill>
              <a:srgbClr val="376D53"/>
            </a:solidFill>
          </p:spPr>
        </p:sp>
        <p:sp>
          <p:nvSpPr>
            <p:cNvPr name="Freeform 14" id="14"/>
            <p:cNvSpPr/>
            <p:nvPr/>
          </p:nvSpPr>
          <p:spPr>
            <a:xfrm flipH="false" flipV="false" rot="0">
              <a:off x="63500" y="951738"/>
              <a:ext cx="1316736" cy="354584"/>
            </a:xfrm>
            <a:custGeom>
              <a:avLst/>
              <a:gdLst/>
              <a:ahLst/>
              <a:cxnLst/>
              <a:rect r="r" b="b" t="t" l="l"/>
              <a:pathLst>
                <a:path h="354584" w="1316736">
                  <a:moveTo>
                    <a:pt x="61849" y="354584"/>
                  </a:moveTo>
                  <a:lnTo>
                    <a:pt x="1254887" y="354584"/>
                  </a:lnTo>
                  <a:cubicBezTo>
                    <a:pt x="1289050" y="354584"/>
                    <a:pt x="1316736" y="326898"/>
                    <a:pt x="1316736" y="292735"/>
                  </a:cubicBezTo>
                  <a:lnTo>
                    <a:pt x="1316736" y="61849"/>
                  </a:lnTo>
                  <a:cubicBezTo>
                    <a:pt x="1316736" y="27686"/>
                    <a:pt x="1289050" y="0"/>
                    <a:pt x="1254887" y="0"/>
                  </a:cubicBezTo>
                  <a:lnTo>
                    <a:pt x="61849" y="0"/>
                  </a:lnTo>
                  <a:cubicBezTo>
                    <a:pt x="27686" y="0"/>
                    <a:pt x="0" y="27686"/>
                    <a:pt x="0" y="61849"/>
                  </a:cubicBezTo>
                  <a:lnTo>
                    <a:pt x="0" y="292735"/>
                  </a:lnTo>
                  <a:cubicBezTo>
                    <a:pt x="0" y="326898"/>
                    <a:pt x="27686" y="354584"/>
                    <a:pt x="61849" y="354584"/>
                  </a:cubicBezTo>
                </a:path>
              </a:pathLst>
            </a:custGeom>
            <a:solidFill>
              <a:srgbClr val="376D53"/>
            </a:solidFill>
          </p:spPr>
        </p:sp>
        <p:sp>
          <p:nvSpPr>
            <p:cNvPr name="Freeform 15" id="15"/>
            <p:cNvSpPr/>
            <p:nvPr/>
          </p:nvSpPr>
          <p:spPr>
            <a:xfrm flipH="false" flipV="false" rot="0">
              <a:off x="63500" y="1400556"/>
              <a:ext cx="1316736" cy="354584"/>
            </a:xfrm>
            <a:custGeom>
              <a:avLst/>
              <a:gdLst/>
              <a:ahLst/>
              <a:cxnLst/>
              <a:rect r="r" b="b" t="t" l="l"/>
              <a:pathLst>
                <a:path h="354584" w="1316736">
                  <a:moveTo>
                    <a:pt x="61849" y="354584"/>
                  </a:moveTo>
                  <a:lnTo>
                    <a:pt x="1254887" y="354584"/>
                  </a:lnTo>
                  <a:cubicBezTo>
                    <a:pt x="1289050" y="354584"/>
                    <a:pt x="1316736" y="326898"/>
                    <a:pt x="1316736" y="292735"/>
                  </a:cubicBezTo>
                  <a:lnTo>
                    <a:pt x="1316736" y="61849"/>
                  </a:lnTo>
                  <a:cubicBezTo>
                    <a:pt x="1316736" y="27686"/>
                    <a:pt x="1289050" y="0"/>
                    <a:pt x="1254887" y="0"/>
                  </a:cubicBezTo>
                  <a:lnTo>
                    <a:pt x="61849" y="0"/>
                  </a:lnTo>
                  <a:cubicBezTo>
                    <a:pt x="27686" y="0"/>
                    <a:pt x="0" y="27686"/>
                    <a:pt x="0" y="61849"/>
                  </a:cubicBezTo>
                  <a:lnTo>
                    <a:pt x="0" y="292735"/>
                  </a:lnTo>
                  <a:cubicBezTo>
                    <a:pt x="0" y="326898"/>
                    <a:pt x="27686" y="354584"/>
                    <a:pt x="61849" y="354584"/>
                  </a:cubicBezTo>
                </a:path>
              </a:pathLst>
            </a:custGeom>
            <a:solidFill>
              <a:srgbClr val="376D53"/>
            </a:solidFill>
          </p:spPr>
        </p:sp>
        <p:sp>
          <p:nvSpPr>
            <p:cNvPr name="Freeform 16" id="16"/>
            <p:cNvSpPr/>
            <p:nvPr/>
          </p:nvSpPr>
          <p:spPr>
            <a:xfrm flipH="false" flipV="false" rot="0">
              <a:off x="63500" y="1849247"/>
              <a:ext cx="1316736" cy="354584"/>
            </a:xfrm>
            <a:custGeom>
              <a:avLst/>
              <a:gdLst/>
              <a:ahLst/>
              <a:cxnLst/>
              <a:rect r="r" b="b" t="t" l="l"/>
              <a:pathLst>
                <a:path h="354584" w="1316736">
                  <a:moveTo>
                    <a:pt x="61849" y="354584"/>
                  </a:moveTo>
                  <a:lnTo>
                    <a:pt x="1254887" y="354584"/>
                  </a:lnTo>
                  <a:cubicBezTo>
                    <a:pt x="1289050" y="354584"/>
                    <a:pt x="1316736" y="326898"/>
                    <a:pt x="1316736" y="292735"/>
                  </a:cubicBezTo>
                  <a:lnTo>
                    <a:pt x="1316736" y="61849"/>
                  </a:lnTo>
                  <a:cubicBezTo>
                    <a:pt x="1316736" y="27686"/>
                    <a:pt x="1289050" y="0"/>
                    <a:pt x="1254887" y="0"/>
                  </a:cubicBezTo>
                  <a:lnTo>
                    <a:pt x="61849" y="0"/>
                  </a:lnTo>
                  <a:cubicBezTo>
                    <a:pt x="27686" y="0"/>
                    <a:pt x="0" y="27686"/>
                    <a:pt x="0" y="61849"/>
                  </a:cubicBezTo>
                  <a:lnTo>
                    <a:pt x="0" y="292735"/>
                  </a:lnTo>
                  <a:cubicBezTo>
                    <a:pt x="0" y="326898"/>
                    <a:pt x="27686" y="354584"/>
                    <a:pt x="61849" y="354584"/>
                  </a:cubicBezTo>
                </a:path>
              </a:pathLst>
            </a:custGeom>
            <a:solidFill>
              <a:srgbClr val="376D53"/>
            </a:solidFill>
          </p:spPr>
        </p:sp>
        <p:sp>
          <p:nvSpPr>
            <p:cNvPr name="Freeform 17" id="17"/>
            <p:cNvSpPr/>
            <p:nvPr/>
          </p:nvSpPr>
          <p:spPr>
            <a:xfrm flipH="false" flipV="false" rot="0">
              <a:off x="63500" y="2297938"/>
              <a:ext cx="1316736" cy="354584"/>
            </a:xfrm>
            <a:custGeom>
              <a:avLst/>
              <a:gdLst/>
              <a:ahLst/>
              <a:cxnLst/>
              <a:rect r="r" b="b" t="t" l="l"/>
              <a:pathLst>
                <a:path h="354584" w="1316736">
                  <a:moveTo>
                    <a:pt x="61849" y="354584"/>
                  </a:moveTo>
                  <a:lnTo>
                    <a:pt x="1254887" y="354584"/>
                  </a:lnTo>
                  <a:cubicBezTo>
                    <a:pt x="1289050" y="354584"/>
                    <a:pt x="1316736" y="326898"/>
                    <a:pt x="1316736" y="292735"/>
                  </a:cubicBezTo>
                  <a:lnTo>
                    <a:pt x="1316736" y="61849"/>
                  </a:lnTo>
                  <a:cubicBezTo>
                    <a:pt x="1316736" y="27686"/>
                    <a:pt x="1289050" y="0"/>
                    <a:pt x="1254887" y="0"/>
                  </a:cubicBezTo>
                  <a:lnTo>
                    <a:pt x="61849" y="0"/>
                  </a:lnTo>
                  <a:cubicBezTo>
                    <a:pt x="27686" y="0"/>
                    <a:pt x="0" y="27686"/>
                    <a:pt x="0" y="61849"/>
                  </a:cubicBezTo>
                  <a:lnTo>
                    <a:pt x="0" y="292735"/>
                  </a:lnTo>
                  <a:cubicBezTo>
                    <a:pt x="0" y="326898"/>
                    <a:pt x="27686" y="354584"/>
                    <a:pt x="61849" y="354584"/>
                  </a:cubicBezTo>
                </a:path>
              </a:pathLst>
            </a:custGeom>
            <a:solidFill>
              <a:srgbClr val="376D53"/>
            </a:solidFill>
          </p:spPr>
        </p:sp>
        <p:sp>
          <p:nvSpPr>
            <p:cNvPr name="Freeform 18" id="18"/>
            <p:cNvSpPr/>
            <p:nvPr/>
          </p:nvSpPr>
          <p:spPr>
            <a:xfrm flipH="false" flipV="false" rot="0">
              <a:off x="63500" y="2746629"/>
              <a:ext cx="1316736" cy="354584"/>
            </a:xfrm>
            <a:custGeom>
              <a:avLst/>
              <a:gdLst/>
              <a:ahLst/>
              <a:cxnLst/>
              <a:rect r="r" b="b" t="t" l="l"/>
              <a:pathLst>
                <a:path h="354584" w="1316736">
                  <a:moveTo>
                    <a:pt x="61849" y="354584"/>
                  </a:moveTo>
                  <a:lnTo>
                    <a:pt x="1254887" y="354584"/>
                  </a:lnTo>
                  <a:cubicBezTo>
                    <a:pt x="1289050" y="354584"/>
                    <a:pt x="1316736" y="326898"/>
                    <a:pt x="1316736" y="292735"/>
                  </a:cubicBezTo>
                  <a:lnTo>
                    <a:pt x="1316736" y="61849"/>
                  </a:lnTo>
                  <a:cubicBezTo>
                    <a:pt x="1316736" y="27686"/>
                    <a:pt x="1289050" y="0"/>
                    <a:pt x="1254887" y="0"/>
                  </a:cubicBezTo>
                  <a:lnTo>
                    <a:pt x="61849" y="0"/>
                  </a:lnTo>
                  <a:cubicBezTo>
                    <a:pt x="27686" y="0"/>
                    <a:pt x="0" y="27686"/>
                    <a:pt x="0" y="61849"/>
                  </a:cubicBezTo>
                  <a:lnTo>
                    <a:pt x="0" y="292735"/>
                  </a:lnTo>
                  <a:cubicBezTo>
                    <a:pt x="0" y="326898"/>
                    <a:pt x="27686" y="354584"/>
                    <a:pt x="61849" y="354584"/>
                  </a:cubicBezTo>
                </a:path>
              </a:pathLst>
            </a:custGeom>
            <a:solidFill>
              <a:srgbClr val="376D53"/>
            </a:solidFill>
          </p:spPr>
        </p:sp>
        <p:sp>
          <p:nvSpPr>
            <p:cNvPr name="Freeform 19" id="19"/>
            <p:cNvSpPr/>
            <p:nvPr/>
          </p:nvSpPr>
          <p:spPr>
            <a:xfrm flipH="false" flipV="false" rot="0">
              <a:off x="63500" y="3186811"/>
              <a:ext cx="1316736" cy="354584"/>
            </a:xfrm>
            <a:custGeom>
              <a:avLst/>
              <a:gdLst/>
              <a:ahLst/>
              <a:cxnLst/>
              <a:rect r="r" b="b" t="t" l="l"/>
              <a:pathLst>
                <a:path h="354584" w="1316736">
                  <a:moveTo>
                    <a:pt x="61849" y="354584"/>
                  </a:moveTo>
                  <a:lnTo>
                    <a:pt x="1254887" y="354584"/>
                  </a:lnTo>
                  <a:cubicBezTo>
                    <a:pt x="1289050" y="354584"/>
                    <a:pt x="1316736" y="326898"/>
                    <a:pt x="1316736" y="292735"/>
                  </a:cubicBezTo>
                  <a:lnTo>
                    <a:pt x="1316736" y="61849"/>
                  </a:lnTo>
                  <a:cubicBezTo>
                    <a:pt x="1316736" y="27686"/>
                    <a:pt x="1289050" y="0"/>
                    <a:pt x="1254887" y="0"/>
                  </a:cubicBezTo>
                  <a:lnTo>
                    <a:pt x="61849" y="0"/>
                  </a:lnTo>
                  <a:cubicBezTo>
                    <a:pt x="27686" y="0"/>
                    <a:pt x="0" y="27686"/>
                    <a:pt x="0" y="61849"/>
                  </a:cubicBezTo>
                  <a:lnTo>
                    <a:pt x="0" y="292735"/>
                  </a:lnTo>
                  <a:cubicBezTo>
                    <a:pt x="0" y="326898"/>
                    <a:pt x="27686" y="354584"/>
                    <a:pt x="61849" y="354584"/>
                  </a:cubicBezTo>
                </a:path>
              </a:pathLst>
            </a:custGeom>
            <a:solidFill>
              <a:srgbClr val="376D53"/>
            </a:solidFill>
          </p:spPr>
        </p:sp>
        <p:sp>
          <p:nvSpPr>
            <p:cNvPr name="Freeform 20" id="20"/>
            <p:cNvSpPr/>
            <p:nvPr/>
          </p:nvSpPr>
          <p:spPr>
            <a:xfrm flipH="false" flipV="false" rot="0">
              <a:off x="4437380" y="166370"/>
              <a:ext cx="35306" cy="35306"/>
            </a:xfrm>
            <a:custGeom>
              <a:avLst/>
              <a:gdLst/>
              <a:ahLst/>
              <a:cxnLst/>
              <a:rect r="r" b="b" t="t" l="l"/>
              <a:pathLst>
                <a:path h="35306" w="35306">
                  <a:moveTo>
                    <a:pt x="35306" y="35306"/>
                  </a:moveTo>
                  <a:lnTo>
                    <a:pt x="0" y="35306"/>
                  </a:lnTo>
                  <a:lnTo>
                    <a:pt x="0" y="0"/>
                  </a:lnTo>
                  <a:lnTo>
                    <a:pt x="35306" y="0"/>
                  </a:lnTo>
                  <a:close/>
                </a:path>
              </a:pathLst>
            </a:custGeom>
            <a:solidFill>
              <a:srgbClr val="FFFFFF"/>
            </a:solidFill>
          </p:spPr>
        </p:sp>
      </p:grpSp>
      <p:sp>
        <p:nvSpPr>
          <p:cNvPr name="TextBox 21" id="21"/>
          <p:cNvSpPr txBox="true"/>
          <p:nvPr/>
        </p:nvSpPr>
        <p:spPr>
          <a:xfrm rot="0">
            <a:off x="5001082" y="1019004"/>
            <a:ext cx="1569510" cy="385445"/>
          </a:xfrm>
          <a:prstGeom prst="rect">
            <a:avLst/>
          </a:prstGeom>
        </p:spPr>
        <p:txBody>
          <a:bodyPr anchor="t" rtlCol="false" tIns="0" lIns="0" bIns="0" rIns="0">
            <a:spAutoFit/>
          </a:bodyPr>
          <a:lstStyle/>
          <a:p>
            <a:pPr algn="l" rtl="true">
              <a:lnSpc>
                <a:spcPts val="3250"/>
              </a:lnSpc>
            </a:pPr>
            <a:r>
              <a:rPr lang="ar-EG" sz="1300">
                <a:solidFill>
                  <a:srgbClr val="FFFFFF"/>
                </a:solidFill>
                <a:latin typeface="HS Headline"/>
                <a:ea typeface="HS Headline"/>
                <a:cs typeface="HS Headline"/>
                <a:sym typeface="HS Headline"/>
                <a:rtl val="true"/>
              </a:rPr>
              <a:t> أﻋﻀــﺎء ﻣﺠﻠﺲ ا دارة</a:t>
            </a:r>
          </a:p>
        </p:txBody>
      </p:sp>
      <p:sp>
        <p:nvSpPr>
          <p:cNvPr name="TextBox 22" id="22"/>
          <p:cNvSpPr txBox="true"/>
          <p:nvPr/>
        </p:nvSpPr>
        <p:spPr>
          <a:xfrm rot="0">
            <a:off x="4068594" y="1463450"/>
            <a:ext cx="2561053" cy="385445"/>
          </a:xfrm>
          <a:prstGeom prst="rect">
            <a:avLst/>
          </a:prstGeom>
        </p:spPr>
        <p:txBody>
          <a:bodyPr anchor="t" rtlCol="false" tIns="0" lIns="0" bIns="0" rIns="0">
            <a:spAutoFit/>
          </a:bodyPr>
          <a:lstStyle/>
          <a:p>
            <a:pPr algn="l" rtl="true">
              <a:lnSpc>
                <a:spcPts val="3250"/>
              </a:lnSpc>
            </a:pPr>
            <a:r>
              <a:rPr lang="ar-EG" sz="1300">
                <a:solidFill>
                  <a:srgbClr val="FFFFFF"/>
                </a:solidFill>
                <a:latin typeface="HS Headline"/>
                <a:ea typeface="HS Headline"/>
                <a:cs typeface="HS Headline"/>
                <a:sym typeface="HS Headline"/>
                <a:rtl val="true"/>
              </a:rPr>
              <a:t>ا ﺳﺘﺎذ / ﺳﺎﻟـﻢ ﻣﺸﺮف رﺷﻴﺪ اﻟﻔﻬﺪ</a:t>
            </a:r>
          </a:p>
        </p:txBody>
      </p:sp>
      <p:sp>
        <p:nvSpPr>
          <p:cNvPr name="TextBox 23" id="23"/>
          <p:cNvSpPr txBox="true"/>
          <p:nvPr/>
        </p:nvSpPr>
        <p:spPr>
          <a:xfrm rot="0">
            <a:off x="3589477" y="1907905"/>
            <a:ext cx="3049762" cy="385445"/>
          </a:xfrm>
          <a:prstGeom prst="rect">
            <a:avLst/>
          </a:prstGeom>
        </p:spPr>
        <p:txBody>
          <a:bodyPr anchor="t" rtlCol="false" tIns="0" lIns="0" bIns="0" rIns="0">
            <a:spAutoFit/>
          </a:bodyPr>
          <a:lstStyle/>
          <a:p>
            <a:pPr algn="l" rtl="true">
              <a:lnSpc>
                <a:spcPts val="3250"/>
              </a:lnSpc>
            </a:pPr>
            <a:r>
              <a:rPr lang="ar-EG" sz="1300">
                <a:solidFill>
                  <a:srgbClr val="FFFFFF"/>
                </a:solidFill>
                <a:latin typeface="HS Headline"/>
                <a:ea typeface="HS Headline"/>
                <a:cs typeface="HS Headline"/>
                <a:sym typeface="HS Headline"/>
                <a:rtl val="true"/>
              </a:rPr>
              <a:t>ا ﺳﺘﺎذ / ﻋﺒﺪاﻟﻬﺎدي ﻣﺜﻘﺎل ﻣﺸﻌﺎن اﻟﺒﻠﻮي</a:t>
            </a:r>
          </a:p>
        </p:txBody>
      </p:sp>
      <p:sp>
        <p:nvSpPr>
          <p:cNvPr name="TextBox 24" id="24"/>
          <p:cNvSpPr txBox="true"/>
          <p:nvPr/>
        </p:nvSpPr>
        <p:spPr>
          <a:xfrm rot="0">
            <a:off x="4037562" y="2352351"/>
            <a:ext cx="2592715" cy="385445"/>
          </a:xfrm>
          <a:prstGeom prst="rect">
            <a:avLst/>
          </a:prstGeom>
        </p:spPr>
        <p:txBody>
          <a:bodyPr anchor="t" rtlCol="false" tIns="0" lIns="0" bIns="0" rIns="0">
            <a:spAutoFit/>
          </a:bodyPr>
          <a:lstStyle/>
          <a:p>
            <a:pPr algn="l" rtl="true">
              <a:lnSpc>
                <a:spcPts val="3250"/>
              </a:lnSpc>
            </a:pPr>
            <a:r>
              <a:rPr lang="ar-EG" sz="1300">
                <a:solidFill>
                  <a:srgbClr val="FFFFFF"/>
                </a:solidFill>
                <a:latin typeface="HS Headline"/>
                <a:ea typeface="HS Headline"/>
                <a:cs typeface="HS Headline"/>
                <a:sym typeface="HS Headline"/>
                <a:rtl val="true"/>
              </a:rPr>
              <a:t>اﻻﺳﺘﺎذ/ ﺑﺪر ﺳﻌﻮد ﻣﺸﺮف اﻟﺒﻘﻌﺎوي</a:t>
            </a:r>
          </a:p>
        </p:txBody>
      </p:sp>
      <p:sp>
        <p:nvSpPr>
          <p:cNvPr name="TextBox 25" id="25"/>
          <p:cNvSpPr txBox="true"/>
          <p:nvPr/>
        </p:nvSpPr>
        <p:spPr>
          <a:xfrm rot="0">
            <a:off x="3983241" y="2796797"/>
            <a:ext cx="2648121" cy="385445"/>
          </a:xfrm>
          <a:prstGeom prst="rect">
            <a:avLst/>
          </a:prstGeom>
        </p:spPr>
        <p:txBody>
          <a:bodyPr anchor="t" rtlCol="false" tIns="0" lIns="0" bIns="0" rIns="0">
            <a:spAutoFit/>
          </a:bodyPr>
          <a:lstStyle/>
          <a:p>
            <a:pPr algn="l" rtl="true">
              <a:lnSpc>
                <a:spcPts val="3250"/>
              </a:lnSpc>
            </a:pPr>
            <a:r>
              <a:rPr lang="ar-EG" sz="1300">
                <a:solidFill>
                  <a:srgbClr val="FFFFFF"/>
                </a:solidFill>
                <a:latin typeface="HS Headline"/>
                <a:ea typeface="HS Headline"/>
                <a:cs typeface="HS Headline"/>
                <a:sym typeface="HS Headline"/>
                <a:rtl val="true"/>
              </a:rPr>
              <a:t>ا ﺳﺘﺎذ / أﺣﻤﺪ ﻣﻄﻠﻖ ﺳﻠﻴﻤﺎن اﻟﻨﺎﻓﻞ</a:t>
            </a:r>
          </a:p>
        </p:txBody>
      </p:sp>
      <p:sp>
        <p:nvSpPr>
          <p:cNvPr name="TextBox 26" id="26"/>
          <p:cNvSpPr txBox="true"/>
          <p:nvPr/>
        </p:nvSpPr>
        <p:spPr>
          <a:xfrm rot="0">
            <a:off x="4186476" y="3241253"/>
            <a:ext cx="2440819" cy="385445"/>
          </a:xfrm>
          <a:prstGeom prst="rect">
            <a:avLst/>
          </a:prstGeom>
        </p:spPr>
        <p:txBody>
          <a:bodyPr anchor="t" rtlCol="false" tIns="0" lIns="0" bIns="0" rIns="0">
            <a:spAutoFit/>
          </a:bodyPr>
          <a:lstStyle/>
          <a:p>
            <a:pPr algn="l" rtl="true">
              <a:lnSpc>
                <a:spcPts val="3250"/>
              </a:lnSpc>
            </a:pPr>
            <a:r>
              <a:rPr lang="ar-EG" sz="1300">
                <a:solidFill>
                  <a:srgbClr val="FFFFFF"/>
                </a:solidFill>
                <a:latin typeface="HS Headline"/>
                <a:ea typeface="HS Headline"/>
                <a:cs typeface="HS Headline"/>
                <a:sym typeface="HS Headline"/>
                <a:rtl val="true"/>
              </a:rPr>
              <a:t>ا ﺳﺘﺎذ / ﺑﺪر ﻏﺎزي ﻋﺒﺪا  اﻟﻌﺘﻴﺒﻲ</a:t>
            </a:r>
          </a:p>
        </p:txBody>
      </p:sp>
      <p:sp>
        <p:nvSpPr>
          <p:cNvPr name="TextBox 27" id="27"/>
          <p:cNvSpPr txBox="true"/>
          <p:nvPr/>
        </p:nvSpPr>
        <p:spPr>
          <a:xfrm rot="0">
            <a:off x="4040696" y="3685699"/>
            <a:ext cx="2589514" cy="385445"/>
          </a:xfrm>
          <a:prstGeom prst="rect">
            <a:avLst/>
          </a:prstGeom>
        </p:spPr>
        <p:txBody>
          <a:bodyPr anchor="t" rtlCol="false" tIns="0" lIns="0" bIns="0" rIns="0">
            <a:spAutoFit/>
          </a:bodyPr>
          <a:lstStyle/>
          <a:p>
            <a:pPr algn="l" rtl="true">
              <a:lnSpc>
                <a:spcPts val="3250"/>
              </a:lnSpc>
            </a:pPr>
            <a:r>
              <a:rPr lang="ar-EG" sz="1300">
                <a:solidFill>
                  <a:srgbClr val="FFFFFF"/>
                </a:solidFill>
                <a:latin typeface="HS Headline"/>
                <a:ea typeface="HS Headline"/>
                <a:cs typeface="HS Headline"/>
                <a:sym typeface="HS Headline"/>
                <a:rtl val="true"/>
              </a:rPr>
              <a:t>ا ﺳﺘﺎذ / راﺋﺪ ﻣﺮﻫﺶ ﻋﺒﻴﺪ اﻟﺒﻘﻌﺎوي</a:t>
            </a:r>
          </a:p>
        </p:txBody>
      </p:sp>
      <p:sp>
        <p:nvSpPr>
          <p:cNvPr name="TextBox 28" id="28"/>
          <p:cNvSpPr txBox="true"/>
          <p:nvPr/>
        </p:nvSpPr>
        <p:spPr>
          <a:xfrm rot="0">
            <a:off x="3881371" y="4130145"/>
            <a:ext cx="2752020" cy="385445"/>
          </a:xfrm>
          <a:prstGeom prst="rect">
            <a:avLst/>
          </a:prstGeom>
        </p:spPr>
        <p:txBody>
          <a:bodyPr anchor="t" rtlCol="false" tIns="0" lIns="0" bIns="0" rIns="0">
            <a:spAutoFit/>
          </a:bodyPr>
          <a:lstStyle/>
          <a:p>
            <a:pPr algn="l" rtl="true">
              <a:lnSpc>
                <a:spcPts val="3250"/>
              </a:lnSpc>
            </a:pPr>
            <a:r>
              <a:rPr lang="ar-EG" sz="1300">
                <a:solidFill>
                  <a:srgbClr val="FFFFFF"/>
                </a:solidFill>
                <a:latin typeface="HS Headline"/>
                <a:ea typeface="HS Headline"/>
                <a:cs typeface="HS Headline"/>
                <a:sym typeface="HS Headline"/>
                <a:rtl val="true"/>
              </a:rPr>
              <a:t>ا ﺳﺘﺎذ / ﻃﺎرق ﺳﻠﻴﻤﺎن ﻋﺒﻴﺪ اﻟﺒﻘﻌﺎوي</a:t>
            </a:r>
          </a:p>
        </p:txBody>
      </p:sp>
      <p:sp>
        <p:nvSpPr>
          <p:cNvPr name="TextBox 29" id="29"/>
          <p:cNvSpPr txBox="true"/>
          <p:nvPr/>
        </p:nvSpPr>
        <p:spPr>
          <a:xfrm rot="0">
            <a:off x="2343779" y="2515562"/>
            <a:ext cx="777792" cy="176277"/>
          </a:xfrm>
          <a:prstGeom prst="rect">
            <a:avLst/>
          </a:prstGeom>
        </p:spPr>
        <p:txBody>
          <a:bodyPr anchor="t" rtlCol="false" tIns="0" lIns="0" bIns="0" rIns="0">
            <a:spAutoFit/>
          </a:bodyPr>
          <a:lstStyle/>
          <a:p>
            <a:pPr algn="l" rtl="true">
              <a:lnSpc>
                <a:spcPts val="1308"/>
              </a:lnSpc>
            </a:pPr>
            <a:r>
              <a:rPr lang="ar-EG" sz="934">
                <a:solidFill>
                  <a:srgbClr val="FFFFFF"/>
                </a:solidFill>
                <a:latin typeface="HS Headline"/>
                <a:ea typeface="HS Headline"/>
                <a:cs typeface="HS Headline"/>
                <a:sym typeface="HS Headline"/>
                <a:rtl val="true"/>
              </a:rPr>
              <a:t>اﻟﻤﺸﺮف اﻟﻤﺎﻟﻲ</a:t>
            </a:r>
          </a:p>
        </p:txBody>
      </p:sp>
      <p:sp>
        <p:nvSpPr>
          <p:cNvPr name="TextBox 30" id="30"/>
          <p:cNvSpPr txBox="true"/>
          <p:nvPr/>
        </p:nvSpPr>
        <p:spPr>
          <a:xfrm rot="0">
            <a:off x="2236680" y="2960122"/>
            <a:ext cx="996277" cy="176277"/>
          </a:xfrm>
          <a:prstGeom prst="rect">
            <a:avLst/>
          </a:prstGeom>
        </p:spPr>
        <p:txBody>
          <a:bodyPr anchor="t" rtlCol="false" tIns="0" lIns="0" bIns="0" rIns="0">
            <a:spAutoFit/>
          </a:bodyPr>
          <a:lstStyle/>
          <a:p>
            <a:pPr algn="l" rtl="true">
              <a:lnSpc>
                <a:spcPts val="1308"/>
              </a:lnSpc>
            </a:pPr>
            <a:r>
              <a:rPr lang="ar-EG" sz="934">
                <a:solidFill>
                  <a:srgbClr val="FFFFFF"/>
                </a:solidFill>
                <a:latin typeface="HS Headline"/>
                <a:ea typeface="HS Headline"/>
                <a:cs typeface="HS Headline"/>
                <a:sym typeface="HS Headline"/>
                <a:rtl val="true"/>
              </a:rPr>
              <a:t>ﻋﻀﻮ ﻣﺠﻠﺲ ا دارة</a:t>
            </a:r>
          </a:p>
        </p:txBody>
      </p:sp>
      <p:sp>
        <p:nvSpPr>
          <p:cNvPr name="TextBox 31" id="31"/>
          <p:cNvSpPr txBox="true"/>
          <p:nvPr/>
        </p:nvSpPr>
        <p:spPr>
          <a:xfrm rot="0">
            <a:off x="2236680" y="3404683"/>
            <a:ext cx="996277" cy="176277"/>
          </a:xfrm>
          <a:prstGeom prst="rect">
            <a:avLst/>
          </a:prstGeom>
        </p:spPr>
        <p:txBody>
          <a:bodyPr anchor="t" rtlCol="false" tIns="0" lIns="0" bIns="0" rIns="0">
            <a:spAutoFit/>
          </a:bodyPr>
          <a:lstStyle/>
          <a:p>
            <a:pPr algn="l" rtl="true">
              <a:lnSpc>
                <a:spcPts val="1308"/>
              </a:lnSpc>
            </a:pPr>
            <a:r>
              <a:rPr lang="ar-EG" sz="934">
                <a:solidFill>
                  <a:srgbClr val="FFFFFF"/>
                </a:solidFill>
                <a:latin typeface="HS Headline"/>
                <a:ea typeface="HS Headline"/>
                <a:cs typeface="HS Headline"/>
                <a:sym typeface="HS Headline"/>
                <a:rtl val="true"/>
              </a:rPr>
              <a:t>ﻋﻀﻮ ﻣﺠﻠﺲ ا دارة</a:t>
            </a:r>
          </a:p>
        </p:txBody>
      </p:sp>
      <p:sp>
        <p:nvSpPr>
          <p:cNvPr name="TextBox 32" id="32"/>
          <p:cNvSpPr txBox="true"/>
          <p:nvPr/>
        </p:nvSpPr>
        <p:spPr>
          <a:xfrm rot="0">
            <a:off x="2236680" y="3849233"/>
            <a:ext cx="996277" cy="176277"/>
          </a:xfrm>
          <a:prstGeom prst="rect">
            <a:avLst/>
          </a:prstGeom>
        </p:spPr>
        <p:txBody>
          <a:bodyPr anchor="t" rtlCol="false" tIns="0" lIns="0" bIns="0" rIns="0">
            <a:spAutoFit/>
          </a:bodyPr>
          <a:lstStyle/>
          <a:p>
            <a:pPr algn="l" rtl="true">
              <a:lnSpc>
                <a:spcPts val="1308"/>
              </a:lnSpc>
            </a:pPr>
            <a:r>
              <a:rPr lang="ar-EG" sz="934">
                <a:solidFill>
                  <a:srgbClr val="FFFFFF"/>
                </a:solidFill>
                <a:latin typeface="HS Headline"/>
                <a:ea typeface="HS Headline"/>
                <a:cs typeface="HS Headline"/>
                <a:sym typeface="HS Headline"/>
                <a:rtl val="true"/>
              </a:rPr>
              <a:t>ﻋﻀﻮ ﻣﺠﻠﺲ ا دارة</a:t>
            </a:r>
          </a:p>
        </p:txBody>
      </p:sp>
      <p:sp>
        <p:nvSpPr>
          <p:cNvPr name="TextBox 33" id="33"/>
          <p:cNvSpPr txBox="true"/>
          <p:nvPr/>
        </p:nvSpPr>
        <p:spPr>
          <a:xfrm rot="0">
            <a:off x="2236680" y="4293794"/>
            <a:ext cx="996277" cy="176277"/>
          </a:xfrm>
          <a:prstGeom prst="rect">
            <a:avLst/>
          </a:prstGeom>
        </p:spPr>
        <p:txBody>
          <a:bodyPr anchor="t" rtlCol="false" tIns="0" lIns="0" bIns="0" rIns="0">
            <a:spAutoFit/>
          </a:bodyPr>
          <a:lstStyle/>
          <a:p>
            <a:pPr algn="l" rtl="true">
              <a:lnSpc>
                <a:spcPts val="1308"/>
              </a:lnSpc>
            </a:pPr>
            <a:r>
              <a:rPr lang="ar-EG" sz="934">
                <a:solidFill>
                  <a:srgbClr val="FFFFFF"/>
                </a:solidFill>
                <a:latin typeface="HS Headline"/>
                <a:ea typeface="HS Headline"/>
                <a:cs typeface="HS Headline"/>
                <a:sym typeface="HS Headline"/>
                <a:rtl val="true"/>
              </a:rPr>
              <a:t>ﻋﻀﻮ ﻣﺠﻠﺲ ا دارة</a:t>
            </a:r>
          </a:p>
        </p:txBody>
      </p:sp>
      <p:sp>
        <p:nvSpPr>
          <p:cNvPr name="TextBox 34" id="34"/>
          <p:cNvSpPr txBox="true"/>
          <p:nvPr/>
        </p:nvSpPr>
        <p:spPr>
          <a:xfrm rot="0">
            <a:off x="2219230" y="1626565"/>
            <a:ext cx="1031891" cy="176277"/>
          </a:xfrm>
          <a:prstGeom prst="rect">
            <a:avLst/>
          </a:prstGeom>
        </p:spPr>
        <p:txBody>
          <a:bodyPr anchor="t" rtlCol="false" tIns="0" lIns="0" bIns="0" rIns="0">
            <a:spAutoFit/>
          </a:bodyPr>
          <a:lstStyle/>
          <a:p>
            <a:pPr algn="l" rtl="true">
              <a:lnSpc>
                <a:spcPts val="1308"/>
              </a:lnSpc>
            </a:pPr>
            <a:r>
              <a:rPr lang="ar-EG" sz="934">
                <a:solidFill>
                  <a:srgbClr val="FFFFFF"/>
                </a:solidFill>
                <a:latin typeface="HS Headline"/>
                <a:ea typeface="HS Headline"/>
                <a:cs typeface="HS Headline"/>
                <a:sym typeface="HS Headline"/>
                <a:rtl val="true"/>
              </a:rPr>
              <a:t>رﺋﻴﺲ ﻣﺠﻠﺲ ا دارة</a:t>
            </a:r>
          </a:p>
        </p:txBody>
      </p:sp>
      <p:sp>
        <p:nvSpPr>
          <p:cNvPr name="TextBox 35" id="35"/>
          <p:cNvSpPr txBox="true"/>
          <p:nvPr/>
        </p:nvSpPr>
        <p:spPr>
          <a:xfrm rot="0">
            <a:off x="2134448" y="2088147"/>
            <a:ext cx="1204865" cy="149861"/>
          </a:xfrm>
          <a:prstGeom prst="rect">
            <a:avLst/>
          </a:prstGeom>
        </p:spPr>
        <p:txBody>
          <a:bodyPr anchor="t" rtlCol="false" tIns="0" lIns="0" bIns="0" rIns="0">
            <a:spAutoFit/>
          </a:bodyPr>
          <a:lstStyle/>
          <a:p>
            <a:pPr algn="l" rtl="true">
              <a:lnSpc>
                <a:spcPts val="1189"/>
              </a:lnSpc>
            </a:pPr>
            <a:r>
              <a:rPr lang="ar-EG" sz="849">
                <a:solidFill>
                  <a:srgbClr val="FFFFFF"/>
                </a:solidFill>
                <a:latin typeface="HS Headline"/>
                <a:ea typeface="HS Headline"/>
                <a:cs typeface="HS Headline"/>
                <a:sym typeface="HS Headline"/>
                <a:rtl val="true"/>
              </a:rPr>
              <a:t>ﻧﺎﺋﺐ رﺋﻴﺲ ﻣﺠﻠﺲ ا ادارة</a:t>
            </a:r>
          </a:p>
        </p:txBody>
      </p:sp>
      <p:sp>
        <p:nvSpPr>
          <p:cNvPr name="TextBox 36" id="36"/>
          <p:cNvSpPr txBox="true"/>
          <p:nvPr/>
        </p:nvSpPr>
        <p:spPr>
          <a:xfrm rot="0">
            <a:off x="571300" y="4882629"/>
            <a:ext cx="82306" cy="426825"/>
          </a:xfrm>
          <a:prstGeom prst="rect">
            <a:avLst/>
          </a:prstGeom>
        </p:spPr>
        <p:txBody>
          <a:bodyPr anchor="t" rtlCol="false" tIns="0" lIns="0" bIns="0" rIns="0">
            <a:spAutoFit/>
          </a:bodyPr>
          <a:lstStyle/>
          <a:p>
            <a:pPr algn="l">
              <a:lnSpc>
                <a:spcPts val="2520"/>
              </a:lnSpc>
            </a:pPr>
            <a:r>
              <a:rPr lang="en-US" sz="1800">
                <a:solidFill>
                  <a:srgbClr val="193B19"/>
                </a:solidFill>
                <a:latin typeface="Adobe Bengali"/>
                <a:ea typeface="Adobe Bengali"/>
                <a:cs typeface="Adobe Bengali"/>
                <a:sym typeface="Adobe Bengali"/>
              </a:rPr>
              <a:t>٨</a:t>
            </a: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0</Words>
  <Application>Microsoft Office PowerPoint</Application>
  <PresentationFormat>On-screen Show (4:3)</PresentationFormat>
  <Paragraphs>0</Paragraphs>
  <Slides>0</Slides>
  <Notes>0</Notes>
  <HiddenSlides>0</HiddenSlides>
  <MMClips>0</MMClips>
  <ScaleCrop>false</ScaleCrop>
  <HeadingPairs>
    <vt:vector size="4" baseType="variant">
      <vt:variant>
        <vt:lpstr>Theme</vt:lpstr>
      </vt:variant>
      <vt:variant>
        <vt:i4>1</vt:i4>
      </vt:variant>
      <vt:variant>
        <vt:lpstr>Slide Titles</vt:lpstr>
      </vt:variant>
      <vt:variant>
        <vt:i4>0</vt:i4>
      </vt:variant>
    </vt:vector>
  </HeadingPairs>
  <TitlesOfParts>
    <vt:vector size="1" baseType="lpstr">
      <vt:lpstr>Office Theme</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xsi="http://www.w3.org/2001/XMLSchema-instance">
  <dcterms:created xsi:type="dcterms:W3CDTF">2006-08-16T00:00:00Z</dcterms:created>
  <dc:identifier>DAGykI9Mn38</dc:identifier>
  <dcterms:modified xsi:type="dcterms:W3CDTF">2011-08-01T06:04:30Z</dcterms:modified>
  <cp:revision>1</cp:revision>
  <dc:title>التقرير السنوية لجمعية المنارة للعناية بالمساجد بقعاء</dc:title>
</cp:coreProperties>
</file>